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9" r:id="rId3"/>
    <p:sldId id="262" r:id="rId4"/>
    <p:sldId id="288" r:id="rId5"/>
    <p:sldId id="267" r:id="rId6"/>
    <p:sldId id="266" r:id="rId7"/>
    <p:sldId id="268" r:id="rId8"/>
    <p:sldId id="269" r:id="rId9"/>
    <p:sldId id="270" r:id="rId10"/>
    <p:sldId id="293" r:id="rId11"/>
    <p:sldId id="290" r:id="rId12"/>
    <p:sldId id="271" r:id="rId13"/>
    <p:sldId id="264" r:id="rId14"/>
    <p:sldId id="272" r:id="rId15"/>
    <p:sldId id="273" r:id="rId16"/>
    <p:sldId id="275" r:id="rId17"/>
    <p:sldId id="274" r:id="rId18"/>
    <p:sldId id="276" r:id="rId19"/>
    <p:sldId id="278" r:id="rId20"/>
    <p:sldId id="291" r:id="rId21"/>
    <p:sldId id="292" r:id="rId22"/>
    <p:sldId id="282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/>
    <p:restoredTop sz="95000"/>
  </p:normalViewPr>
  <p:slideViewPr>
    <p:cSldViewPr snapToGrid="0" snapToObjects="1">
      <p:cViewPr varScale="1">
        <p:scale>
          <a:sx n="120" d="100"/>
          <a:sy n="120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a Velasco" userId="d3f0145a-80bd-4d4e-8782-dc826dccd779" providerId="ADAL" clId="{83D83AFB-A638-014C-89FA-9A3433048183}"/>
    <pc:docChg chg="custSel addSld delSld modSld sldOrd">
      <pc:chgData name="Alexandra Velasco" userId="d3f0145a-80bd-4d4e-8782-dc826dccd779" providerId="ADAL" clId="{83D83AFB-A638-014C-89FA-9A3433048183}" dt="2024-07-23T01:51:55.851" v="306" actId="729"/>
      <pc:docMkLst>
        <pc:docMk/>
      </pc:docMkLst>
      <pc:sldChg chg="modSp add mod ord">
        <pc:chgData name="Alexandra Velasco" userId="d3f0145a-80bd-4d4e-8782-dc826dccd779" providerId="ADAL" clId="{83D83AFB-A638-014C-89FA-9A3433048183}" dt="2024-07-23T01:47:38.742" v="253" actId="20578"/>
        <pc:sldMkLst>
          <pc:docMk/>
          <pc:sldMk cId="624486946" sldId="262"/>
        </pc:sldMkLst>
      </pc:sldChg>
      <pc:sldChg chg="add del">
        <pc:chgData name="Alexandra Velasco" userId="d3f0145a-80bd-4d4e-8782-dc826dccd779" providerId="ADAL" clId="{83D83AFB-A638-014C-89FA-9A3433048183}" dt="2024-07-23T01:35:21.082" v="4" actId="2696"/>
        <pc:sldMkLst>
          <pc:docMk/>
          <pc:sldMk cId="811507986" sldId="263"/>
        </pc:sldMkLst>
      </pc:sldChg>
      <pc:sldChg chg="delSp mod">
        <pc:chgData name="Alexandra Velasco" userId="d3f0145a-80bd-4d4e-8782-dc826dccd779" providerId="ADAL" clId="{83D83AFB-A638-014C-89FA-9A3433048183}" dt="2024-07-23T01:32:30.365" v="0" actId="478"/>
        <pc:sldMkLst>
          <pc:docMk/>
          <pc:sldMk cId="466747319" sldId="264"/>
        </pc:sldMkLst>
      </pc:sldChg>
      <pc:sldChg chg="modSp add mod ord">
        <pc:chgData name="Alexandra Velasco" userId="d3f0145a-80bd-4d4e-8782-dc826dccd779" providerId="ADAL" clId="{83D83AFB-A638-014C-89FA-9A3433048183}" dt="2024-07-23T01:40:24.212" v="14" actId="20577"/>
        <pc:sldMkLst>
          <pc:docMk/>
          <pc:sldMk cId="952617546" sldId="266"/>
        </pc:sldMkLst>
      </pc:sldChg>
      <pc:sldChg chg="modSp add mod ord">
        <pc:chgData name="Alexandra Velasco" userId="d3f0145a-80bd-4d4e-8782-dc826dccd779" providerId="ADAL" clId="{83D83AFB-A638-014C-89FA-9A3433048183}" dt="2024-07-23T01:40:17.109" v="13" actId="21"/>
        <pc:sldMkLst>
          <pc:docMk/>
          <pc:sldMk cId="32321825" sldId="267"/>
        </pc:sldMkLst>
      </pc:sldChg>
      <pc:sldChg chg="modSp add mod ord">
        <pc:chgData name="Alexandra Velasco" userId="d3f0145a-80bd-4d4e-8782-dc826dccd779" providerId="ADAL" clId="{83D83AFB-A638-014C-89FA-9A3433048183}" dt="2024-07-23T01:40:29.230" v="15" actId="20577"/>
        <pc:sldMkLst>
          <pc:docMk/>
          <pc:sldMk cId="1642661448" sldId="268"/>
        </pc:sldMkLst>
      </pc:sldChg>
      <pc:sldChg chg="modSp add mod ord">
        <pc:chgData name="Alexandra Velasco" userId="d3f0145a-80bd-4d4e-8782-dc826dccd779" providerId="ADAL" clId="{83D83AFB-A638-014C-89FA-9A3433048183}" dt="2024-07-23T01:40:40.659" v="16" actId="20577"/>
        <pc:sldMkLst>
          <pc:docMk/>
          <pc:sldMk cId="928494151" sldId="269"/>
        </pc:sldMkLst>
      </pc:sldChg>
      <pc:sldChg chg="modSp add mod ord">
        <pc:chgData name="Alexandra Velasco" userId="d3f0145a-80bd-4d4e-8782-dc826dccd779" providerId="ADAL" clId="{83D83AFB-A638-014C-89FA-9A3433048183}" dt="2024-07-23T01:40:46.573" v="17" actId="20577"/>
        <pc:sldMkLst>
          <pc:docMk/>
          <pc:sldMk cId="472562275" sldId="270"/>
        </pc:sldMkLst>
      </pc:sldChg>
      <pc:sldChg chg="mod modShow">
        <pc:chgData name="Alexandra Velasco" userId="d3f0145a-80bd-4d4e-8782-dc826dccd779" providerId="ADAL" clId="{83D83AFB-A638-014C-89FA-9A3433048183}" dt="2024-07-23T01:51:55.851" v="306" actId="729"/>
        <pc:sldMkLst>
          <pc:docMk/>
          <pc:sldMk cId="2446286229" sldId="282"/>
        </pc:sldMkLst>
      </pc:sldChg>
      <pc:sldChg chg="modSp add mod ord">
        <pc:chgData name="Alexandra Velasco" userId="d3f0145a-80bd-4d4e-8782-dc826dccd779" providerId="ADAL" clId="{83D83AFB-A638-014C-89FA-9A3433048183}" dt="2024-07-23T01:48:18.460" v="272" actId="1076"/>
        <pc:sldMkLst>
          <pc:docMk/>
          <pc:sldMk cId="3726901343" sldId="288"/>
        </pc:sldMkLst>
      </pc:sldChg>
      <pc:sldChg chg="modSp mod">
        <pc:chgData name="Alexandra Velasco" userId="d3f0145a-80bd-4d4e-8782-dc826dccd779" providerId="ADAL" clId="{83D83AFB-A638-014C-89FA-9A3433048183}" dt="2024-07-23T01:34:09.711" v="3" actId="20577"/>
        <pc:sldMkLst>
          <pc:docMk/>
          <pc:sldMk cId="2875503157" sldId="289"/>
        </pc:sldMkLst>
      </pc:sldChg>
      <pc:sldChg chg="modSp add mod ord">
        <pc:chgData name="Alexandra Velasco" userId="d3f0145a-80bd-4d4e-8782-dc826dccd779" providerId="ADAL" clId="{83D83AFB-A638-014C-89FA-9A3433048183}" dt="2024-07-23T01:49:40.952" v="305" actId="20577"/>
        <pc:sldMkLst>
          <pc:docMk/>
          <pc:sldMk cId="818282621" sldId="290"/>
        </pc:sldMkLst>
      </pc:sldChg>
      <pc:sldChg chg="modSp mod">
        <pc:chgData name="Alexandra Velasco" userId="d3f0145a-80bd-4d4e-8782-dc826dccd779" providerId="ADAL" clId="{83D83AFB-A638-014C-89FA-9A3433048183}" dt="2024-07-23T01:48:52.598" v="303" actId="20577"/>
        <pc:sldMkLst>
          <pc:docMk/>
          <pc:sldMk cId="3808104256" sldId="293"/>
        </pc:sldMkLst>
      </pc:sldChg>
      <pc:sldChg chg="add del">
        <pc:chgData name="Alexandra Velasco" userId="d3f0145a-80bd-4d4e-8782-dc826dccd779" providerId="ADAL" clId="{83D83AFB-A638-014C-89FA-9A3433048183}" dt="2024-07-23T01:35:21.106" v="5" actId="2696"/>
        <pc:sldMkLst>
          <pc:docMk/>
          <pc:sldMk cId="1542110020" sldId="294"/>
        </pc:sldMkLst>
      </pc:sldChg>
    </pc:docChg>
  </pc:docChgLst>
  <pc:docChgLst>
    <pc:chgData name="Alexandra Velasco" userId="S::alexandra.velasco@unimilitar.edu.co::d3f0145a-80bd-4d4e-8782-dc826dccd779" providerId="AD" clId="Web-{5B650FF5-458C-3D17-7D6A-63CC649FE0EA}"/>
    <pc:docChg chg="modSld">
      <pc:chgData name="Alexandra Velasco" userId="S::alexandra.velasco@unimilitar.edu.co::d3f0145a-80bd-4d4e-8782-dc826dccd779" providerId="AD" clId="Web-{5B650FF5-458C-3D17-7D6A-63CC649FE0EA}" dt="2024-03-05T15:07:30.559" v="0"/>
      <pc:docMkLst>
        <pc:docMk/>
      </pc:docMkLst>
      <pc:sldChg chg="mod modShow">
        <pc:chgData name="Alexandra Velasco" userId="S::alexandra.velasco@unimilitar.edu.co::d3f0145a-80bd-4d4e-8782-dc826dccd779" providerId="AD" clId="Web-{5B650FF5-458C-3D17-7D6A-63CC649FE0EA}" dt="2024-03-05T15:07:30.559" v="0"/>
        <pc:sldMkLst>
          <pc:docMk/>
          <pc:sldMk cId="2446286229" sldId="282"/>
        </pc:sldMkLst>
      </pc:sldChg>
    </pc:docChg>
  </pc:docChgLst>
  <pc:docChgLst>
    <pc:chgData name="Alexandra Velasco" userId="S::alexandra.velasco@unimilitar.edu.co::d3f0145a-80bd-4d4e-8782-dc826dccd779" providerId="AD" clId="Web-{4B0E3A24-FCB8-F8A6-92AB-22999AF36A08}"/>
    <pc:docChg chg="modSld">
      <pc:chgData name="Alexandra Velasco" userId="S::alexandra.velasco@unimilitar.edu.co::d3f0145a-80bd-4d4e-8782-dc826dccd779" providerId="AD" clId="Web-{4B0E3A24-FCB8-F8A6-92AB-22999AF36A08}" dt="2023-07-25T15:36:39.638" v="0"/>
      <pc:docMkLst>
        <pc:docMk/>
      </pc:docMkLst>
      <pc:sldChg chg="addSp">
        <pc:chgData name="Alexandra Velasco" userId="S::alexandra.velasco@unimilitar.edu.co::d3f0145a-80bd-4d4e-8782-dc826dccd779" providerId="AD" clId="Web-{4B0E3A24-FCB8-F8A6-92AB-22999AF36A08}" dt="2023-07-25T15:36:39.638" v="0"/>
        <pc:sldMkLst>
          <pc:docMk/>
          <pc:sldMk cId="2446286229" sldId="282"/>
        </pc:sldMkLst>
      </pc:sldChg>
    </pc:docChg>
  </pc:docChgLst>
  <pc:docChgLst>
    <pc:chgData name="Alexandra Velasco" userId="d3f0145a-80bd-4d4e-8782-dc826dccd779" providerId="ADAL" clId="{FC8D02B9-CD76-564A-9734-7F46F548CA1F}"/>
    <pc:docChg chg="delSld modSld">
      <pc:chgData name="Alexandra Velasco" userId="d3f0145a-80bd-4d4e-8782-dc826dccd779" providerId="ADAL" clId="{FC8D02B9-CD76-564A-9734-7F46F548CA1F}" dt="2024-01-17T19:21:56.715" v="4" actId="2696"/>
      <pc:docMkLst>
        <pc:docMk/>
      </pc:docMkLst>
      <pc:sldChg chg="mod modShow">
        <pc:chgData name="Alexandra Velasco" userId="d3f0145a-80bd-4d4e-8782-dc826dccd779" providerId="ADAL" clId="{FC8D02B9-CD76-564A-9734-7F46F548CA1F}" dt="2024-01-17T19:21:46.607" v="2" actId="729"/>
        <pc:sldMkLst>
          <pc:docMk/>
          <pc:sldMk cId="3398519493" sldId="280"/>
        </pc:sldMkLst>
      </pc:sldChg>
      <pc:sldChg chg="mod modShow">
        <pc:chgData name="Alexandra Velasco" userId="d3f0145a-80bd-4d4e-8782-dc826dccd779" providerId="ADAL" clId="{FC8D02B9-CD76-564A-9734-7F46F548CA1F}" dt="2024-01-17T19:21:50.424" v="3" actId="729"/>
        <pc:sldMkLst>
          <pc:docMk/>
          <pc:sldMk cId="2300858634" sldId="281"/>
        </pc:sldMkLst>
      </pc:sldChg>
      <pc:sldChg chg="mod modShow">
        <pc:chgData name="Alexandra Velasco" userId="d3f0145a-80bd-4d4e-8782-dc826dccd779" providerId="ADAL" clId="{FC8D02B9-CD76-564A-9734-7F46F548CA1F}" dt="2024-01-17T19:21:38.616" v="1" actId="729"/>
        <pc:sldMkLst>
          <pc:docMk/>
          <pc:sldMk cId="2446286229" sldId="282"/>
        </pc:sldMkLst>
      </pc:sldChg>
      <pc:sldChg chg="del">
        <pc:chgData name="Alexandra Velasco" userId="d3f0145a-80bd-4d4e-8782-dc826dccd779" providerId="ADAL" clId="{FC8D02B9-CD76-564A-9734-7F46F548CA1F}" dt="2024-01-17T19:21:56.715" v="4" actId="2696"/>
        <pc:sldMkLst>
          <pc:docMk/>
          <pc:sldMk cId="3681150507" sldId="283"/>
        </pc:sldMkLst>
      </pc:sldChg>
      <pc:sldChg chg="mod modShow">
        <pc:chgData name="Alexandra Velasco" userId="d3f0145a-80bd-4d4e-8782-dc826dccd779" providerId="ADAL" clId="{FC8D02B9-CD76-564A-9734-7F46F548CA1F}" dt="2024-01-17T19:21:33.753" v="0" actId="729"/>
        <pc:sldMkLst>
          <pc:docMk/>
          <pc:sldMk cId="1821085437" sldId="292"/>
        </pc:sldMkLst>
      </pc:sldChg>
    </pc:docChg>
  </pc:docChgLst>
  <pc:docChgLst>
    <pc:chgData name="Alexandra Velasco" userId="d3f0145a-80bd-4d4e-8782-dc826dccd779" providerId="ADAL" clId="{974718B8-7AE1-CA43-8722-651CD80BB471}"/>
    <pc:docChg chg="custSel modSld">
      <pc:chgData name="Alexandra Velasco" userId="d3f0145a-80bd-4d4e-8782-dc826dccd779" providerId="ADAL" clId="{974718B8-7AE1-CA43-8722-651CD80BB471}" dt="2025-01-22T01:15:43.898" v="4" actId="478"/>
      <pc:docMkLst>
        <pc:docMk/>
      </pc:docMkLst>
      <pc:sldChg chg="delSp mod">
        <pc:chgData name="Alexandra Velasco" userId="d3f0145a-80bd-4d4e-8782-dc826dccd779" providerId="ADAL" clId="{974718B8-7AE1-CA43-8722-651CD80BB471}" dt="2025-01-22T01:15:43.898" v="4" actId="478"/>
        <pc:sldMkLst>
          <pc:docMk/>
          <pc:sldMk cId="1280982766" sldId="272"/>
        </pc:sldMkLst>
        <pc:grpChg chg="del">
          <ac:chgData name="Alexandra Velasco" userId="d3f0145a-80bd-4d4e-8782-dc826dccd779" providerId="ADAL" clId="{974718B8-7AE1-CA43-8722-651CD80BB471}" dt="2025-01-22T01:15:13.841" v="0" actId="478"/>
          <ac:grpSpMkLst>
            <pc:docMk/>
            <pc:sldMk cId="1280982766" sldId="272"/>
            <ac:grpSpMk id="65" creationId="{DB2A6EB8-CF9D-D34F-912A-C6C9E97CB786}"/>
          </ac:grpSpMkLst>
        </pc:grpChg>
        <pc:grpChg chg="del">
          <ac:chgData name="Alexandra Velasco" userId="d3f0145a-80bd-4d4e-8782-dc826dccd779" providerId="ADAL" clId="{974718B8-7AE1-CA43-8722-651CD80BB471}" dt="2025-01-22T01:15:38.481" v="3" actId="478"/>
          <ac:grpSpMkLst>
            <pc:docMk/>
            <pc:sldMk cId="1280982766" sldId="272"/>
            <ac:grpSpMk id="88" creationId="{74CFB703-815E-2B47-898B-1C1F897F64C8}"/>
          </ac:grpSpMkLst>
        </pc:grpChg>
        <pc:grpChg chg="del">
          <ac:chgData name="Alexandra Velasco" userId="d3f0145a-80bd-4d4e-8782-dc826dccd779" providerId="ADAL" clId="{974718B8-7AE1-CA43-8722-651CD80BB471}" dt="2025-01-22T01:15:38.481" v="3" actId="478"/>
          <ac:grpSpMkLst>
            <pc:docMk/>
            <pc:sldMk cId="1280982766" sldId="272"/>
            <ac:grpSpMk id="100" creationId="{E7454441-78E8-A845-8E91-03B1A1DE0B4E}"/>
          </ac:grpSpMkLst>
        </pc:grpChg>
        <pc:inkChg chg="del">
          <ac:chgData name="Alexandra Velasco" userId="d3f0145a-80bd-4d4e-8782-dc826dccd779" providerId="ADAL" clId="{974718B8-7AE1-CA43-8722-651CD80BB471}" dt="2025-01-22T01:15:23.863" v="2" actId="478"/>
          <ac:inkMkLst>
            <pc:docMk/>
            <pc:sldMk cId="1280982766" sldId="272"/>
            <ac:inkMk id="58" creationId="{139ECD93-80B9-D24D-8EA9-0AC58708F7B1}"/>
          </ac:inkMkLst>
        </pc:inkChg>
        <pc:inkChg chg="del">
          <ac:chgData name="Alexandra Velasco" userId="d3f0145a-80bd-4d4e-8782-dc826dccd779" providerId="ADAL" clId="{974718B8-7AE1-CA43-8722-651CD80BB471}" dt="2025-01-22T01:15:18.053" v="1" actId="478"/>
          <ac:inkMkLst>
            <pc:docMk/>
            <pc:sldMk cId="1280982766" sldId="272"/>
            <ac:inkMk id="61" creationId="{CB0F3B4B-DEDE-F042-A281-67B390A3EA5F}"/>
          </ac:inkMkLst>
        </pc:inkChg>
        <pc:inkChg chg="del">
          <ac:chgData name="Alexandra Velasco" userId="d3f0145a-80bd-4d4e-8782-dc826dccd779" providerId="ADAL" clId="{974718B8-7AE1-CA43-8722-651CD80BB471}" dt="2025-01-22T01:15:18.053" v="1" actId="478"/>
          <ac:inkMkLst>
            <pc:docMk/>
            <pc:sldMk cId="1280982766" sldId="272"/>
            <ac:inkMk id="62" creationId="{0409197E-2101-4741-8A54-9967E2539CE4}"/>
          </ac:inkMkLst>
        </pc:inkChg>
        <pc:inkChg chg="del">
          <ac:chgData name="Alexandra Velasco" userId="d3f0145a-80bd-4d4e-8782-dc826dccd779" providerId="ADAL" clId="{974718B8-7AE1-CA43-8722-651CD80BB471}" dt="2025-01-22T01:15:18.053" v="1" actId="478"/>
          <ac:inkMkLst>
            <pc:docMk/>
            <pc:sldMk cId="1280982766" sldId="272"/>
            <ac:inkMk id="63" creationId="{9322EFA7-B857-5749-BBD6-0C7DCF7309E6}"/>
          </ac:inkMkLst>
        </pc:inkChg>
        <pc:inkChg chg="del">
          <ac:chgData name="Alexandra Velasco" userId="d3f0145a-80bd-4d4e-8782-dc826dccd779" providerId="ADAL" clId="{974718B8-7AE1-CA43-8722-651CD80BB471}" dt="2025-01-22T01:15:23.863" v="2" actId="478"/>
          <ac:inkMkLst>
            <pc:docMk/>
            <pc:sldMk cId="1280982766" sldId="272"/>
            <ac:inkMk id="64" creationId="{6CB5FA30-4071-6845-8FBA-970528BB5165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84" creationId="{934296BA-CEF9-6E4B-97D6-01A05B40E597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85" creationId="{B32AEEB1-3EA7-D44A-AE12-ACA131C13C7A}"/>
          </ac:inkMkLst>
        </pc:inkChg>
        <pc:inkChg chg="del">
          <ac:chgData name="Alexandra Velasco" userId="d3f0145a-80bd-4d4e-8782-dc826dccd779" providerId="ADAL" clId="{974718B8-7AE1-CA43-8722-651CD80BB471}" dt="2025-01-22T01:15:23.863" v="2" actId="478"/>
          <ac:inkMkLst>
            <pc:docMk/>
            <pc:sldMk cId="1280982766" sldId="272"/>
            <ac:inkMk id="89" creationId="{04491D0D-8E43-474A-91DE-165161A3CD86}"/>
          </ac:inkMkLst>
        </pc:inkChg>
        <pc:inkChg chg="del">
          <ac:chgData name="Alexandra Velasco" userId="d3f0145a-80bd-4d4e-8782-dc826dccd779" providerId="ADAL" clId="{974718B8-7AE1-CA43-8722-651CD80BB471}" dt="2025-01-22T01:15:23.863" v="2" actId="478"/>
          <ac:inkMkLst>
            <pc:docMk/>
            <pc:sldMk cId="1280982766" sldId="272"/>
            <ac:inkMk id="90" creationId="{2D2E8A84-D79D-D746-A8D0-A4CACD17469E}"/>
          </ac:inkMkLst>
        </pc:inkChg>
        <pc:inkChg chg="del">
          <ac:chgData name="Alexandra Velasco" userId="d3f0145a-80bd-4d4e-8782-dc826dccd779" providerId="ADAL" clId="{974718B8-7AE1-CA43-8722-651CD80BB471}" dt="2025-01-22T01:15:43.898" v="4" actId="478"/>
          <ac:inkMkLst>
            <pc:docMk/>
            <pc:sldMk cId="1280982766" sldId="272"/>
            <ac:inkMk id="91" creationId="{047E11EB-8E11-D84E-BEB2-70C765D9C71C}"/>
          </ac:inkMkLst>
        </pc:inkChg>
        <pc:inkChg chg="del">
          <ac:chgData name="Alexandra Velasco" userId="d3f0145a-80bd-4d4e-8782-dc826dccd779" providerId="ADAL" clId="{974718B8-7AE1-CA43-8722-651CD80BB471}" dt="2025-01-22T01:15:43.898" v="4" actId="478"/>
          <ac:inkMkLst>
            <pc:docMk/>
            <pc:sldMk cId="1280982766" sldId="272"/>
            <ac:inkMk id="92" creationId="{51CA8920-8A11-474D-B732-747ABF8BC7F7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93" creationId="{1CBD4465-14A5-5C4F-AEF3-0F535C28E1CE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101" creationId="{9EBE08AE-A7A7-CC47-A36C-CE0F66A80C2A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102" creationId="{A4073EC7-24D9-9245-9174-F68865889C53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103" creationId="{1BFD5A52-FD64-864C-82B2-6319B1C41253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104" creationId="{EAF1B2A7-2823-2D49-92A5-3A1729A7A6CA}"/>
          </ac:inkMkLst>
        </pc:inkChg>
        <pc:inkChg chg="del">
          <ac:chgData name="Alexandra Velasco" userId="d3f0145a-80bd-4d4e-8782-dc826dccd779" providerId="ADAL" clId="{974718B8-7AE1-CA43-8722-651CD80BB471}" dt="2025-01-22T01:15:38.481" v="3" actId="478"/>
          <ac:inkMkLst>
            <pc:docMk/>
            <pc:sldMk cId="1280982766" sldId="272"/>
            <ac:inkMk id="105" creationId="{2585AE3D-C052-5142-96A7-D439736698C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29:40.66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0 1339 19848,'35'26'426,"3"-4"-359,-4-13-61,7-2-6,1 1 0,6-1 5,0 0 1,3 0 0,0-2-5661,1 0 5728,-1-3-29,2-1 1035,-3-1-1001,2 0 197,16-9-175,-16 1-66,13-8 0,-23 3 1083,46-16-949,-11-2-168,15-5 56,-16-2 0,-38 18 5,5-4 46,-16 6 44,-3 0 3206,1-1-3295,0-4 10,2 1 8,0-4 88,0-1 50,-3 0 96,-1-2-85,-4-1-38,0-1-57,-5-2 427,4-17-510,-8 12-46,4-9 62,-8 19-22,0 1-39,-2 2 44,0-9 12,-3 7 44,1-5 62,-2 9-39,0 1 11,0-2 0,-3 1-56,-1-2-17,-5 1-5,-8-16-57,1 10 1,-5-10 0,3 11 10,-5-9-16,3 10 0,-6-7-5,9 13-57,-36-25 29,21 21-7,-46-27 35,29 29-29,-2 3 23,8 6-73,16 8 84,0 2-50,0 0 50,-15 2-40,7 2 29,-12 1 22,12 0-22,0 0-11,1 0-29,-3 3-33,3 1 51,0 3-18,2 3 18,1-1 27,4 0-50,-6 1 51,12-2-7,-8 2-38,14-3-152,-9 2 85,11-3 5,-3 0 56,9-4 5,1 0-5785,3-2 2828,2-14-1977,1-2 4985,0-15 0,0 15 0,0 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43.8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68 19300,'35'-15'179,"0"1"-179,-3 11-45,0-2-3965,-2-1 3337,-2-1 576,-7 1-1454,1 2 943,-2 0 0,-9 2 0,-1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49.0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13 1 20643,'-9'38'-201,"5"-2"-538,17-8-897,-2-1-1114,-5 5-1563,-2-2 4313,-4 1 0,0-14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29:41.700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220 0 20627,'-31'34'50,"4"-1"0,18-12-50,-1 5 0,-1 3 12,-2 3-7,-2 1 1,1 0-1,-2 0 1,3-3 0,1 0-6,2-4 5,0-3-5,3-2 28,0-3-28,1-3-33,2-1 27,1-4 6,2-2 0,1-1-6,0-1-5,0-3-45,0 1 56,0-3 0,0 3 6,0 1-1,0 0-5,0 2 6,0-1 39,0 1-12,0 0 23,0-1-50,4 2 56,0-1-12,6 3 0,1-1 18,1 2 32,0-2 40,1 0-39,2-1-17,3 0-45,4-1 12,13 4-40,1 0-11,0 0 6,-10-2-6,-13-4 0,-5-1 0,-1-1 0,-3-1 0,0 1 0,-1 1 5,0-2-3282,-1 1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29:45.866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641 1 21175,'-8'62'51,"-2"-4"-51,-4-16 0,-3 4 0,-3 6 0,-4 2 0,-2 2-6,-2 1 6,1-2 0,1-1-39,1-5-591,0-2 630,1-6 0,-1-3-6,-1-6 158,0-1-141,-13 3-6,10-10 35,-7 1 94,0-15-61,14-4-62,-10-5 39,8-15 424,7 2-486,-8-19 12,16 14 0,-3-8 45,7 10-45,3-2 0,0 0-39,2 0-28,0 0-17,0 0-17,0 1 0,8-6 96,-1 4-7,14-12-27,-5 11 6,6-6-29,8-2 62,-10 10 0,6-5-6,-7 8 6,-9 7-5,7 0-46,-5 4 46,2 3-1,3-2 1,1 2-1,2 0 6,6 0-3386,-7 0 3391,4 0 29,-8 2-29,3 3 7,3 4-7,5 6 29,3 2-29,3 4 1,2 1 50,-1 2 3398,0-1-3398,-2 0 5,-1 1 102,9 8-35,2 3-88,-1-4-29,-6-4-6,-16-13 7,-3-3-7,-3-2 6,-1-3-111,-5-2-180,0-2-174,-3-2-2811,-1 0-1160,-1-4 4425,-1-2 0,0 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34.40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 18902,'52'0'11,"-2"4"-11,-13 9 0,3 3-5655,-1 2 5655,1 2 860,12 11-866,-14-6 934,20 18-940,-29-18-78,10 7-84,-18-10-117,1-4-146,-2-2-33,0-5 2750,-1-4-3630,0-3 1530,12-16 0,-17 8 0,7-10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34.82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269 0 16549,'-39'51'868,"6"-4"-616,18-15-28,2 1-89,-4 4-35,1 0 12,-1 1-28,0-3 6,2 1-12,-2-4-44,1-2-23,1-3-11,1-6-67,2-5-168,5-5-152,3-6-167,3-2-426,1-2 980,0-8 0,0 5 0,0-6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35.26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1 20386,'20'59'-101,"-5"-5"-604,-15-25-730,0 2-1231,0 11-2386,0-1 5052,-2 5 0,1-21 0,-1-8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38.46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17882,'14'42'0,"2"-1"0,-1-12-6,3 2-83,1-2-29,0-2-16,0-6-4263,0-4 4240,-2-6 305,22-4-361,-15-5-16,16-9-107,-18-5 22,-1-6 185,-3-3 3470,0 1-3341,-3 0 0,-3 2 6,-2 1 140,-4 2 50,-1 1 465,-2-3-431,-1 8 10,-1-4 416,-1 10-326,0 2-285,7 9 11,-1 5-17,6 12 11,-2 3 12,-1 6 0,2 3-18,-2 4-32,4 16 21,-2-14-27,1 8-6,-2-22 0,0-1 0,-4-9-112,1-4-34,-6-10-1685,2-6-1737,-2-7 3568,1-2 0,-1 1 0,-1 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39.02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19266,'14'65'-538,"-3"-3"-622,-11-21-1539,0 16-3401,0 1 6100,-2 8 0,1-30 0,-2-10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02T16:48:43.43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0 110 19860,'34'-49'-6,"-3"8"6,-3 34-6,-3 1-27,-1 2 27,-5 3-5,-3 0-39,-3 1 5,-5 0 34,-1 0-79,-1 0-84,-1 3 40,0 5-12,0 26 113,-3-7 33,0 22 0,-2-15 0,-3 5 5,-6 1 1,-3 3-6,-4 1 0,1 3 0,1-2 6,3 0-6,4-4 5,1 10 1,5-18-1,-1 5 29,4-20 33,4-4 23,3-3 5,8-2-39,1-4-22,4-2-34,2-2-96,7-1-167,-7 0-320,4 0-296,-11-2-661,-1-4-1171,-2-7-1378,-3-4 4089,-5-3 0,-2 10 0,-4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912FA-1515-4F16-AC9F-D0919E4F204B}" type="datetimeFigureOut">
              <a:rPr lang="es-CO" smtClean="0"/>
              <a:t>21/01/25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E096C-8256-468C-AE56-A02F07F7E48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5140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E096C-8256-468C-AE56-A02F07F7E482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11272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205C5-230A-ED40-8BFF-2F344DC091E5}" type="datetimeFigureOut">
              <a:rPr lang="en-US" smtClean="0"/>
              <a:t>1/21/25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2.png"/><Relationship Id="rId5" Type="http://schemas.openxmlformats.org/officeDocument/2006/relationships/customXml" Target="../ink/ink2.xml"/><Relationship Id="rId4" Type="http://schemas.openxmlformats.org/officeDocument/2006/relationships/image" Target="../media/image9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3.png"/><Relationship Id="rId13" Type="http://schemas.openxmlformats.org/officeDocument/2006/relationships/customXml" Target="../ink/ink8.xml"/><Relationship Id="rId18" Type="http://schemas.openxmlformats.org/officeDocument/2006/relationships/image" Target="../media/image1178.png"/><Relationship Id="rId3" Type="http://schemas.openxmlformats.org/officeDocument/2006/relationships/image" Target="../media/image22.tiff"/><Relationship Id="rId7" Type="http://schemas.openxmlformats.org/officeDocument/2006/relationships/customXml" Target="../ink/ink5.xml"/><Relationship Id="rId12" Type="http://schemas.openxmlformats.org/officeDocument/2006/relationships/image" Target="../media/image1175.png"/><Relationship Id="rId17" Type="http://schemas.openxmlformats.org/officeDocument/2006/relationships/customXml" Target="../ink/ink10.xml"/><Relationship Id="rId2" Type="http://schemas.openxmlformats.org/officeDocument/2006/relationships/image" Target="../media/image21.tiff"/><Relationship Id="rId16" Type="http://schemas.openxmlformats.org/officeDocument/2006/relationships/image" Target="../media/image1177.png"/><Relationship Id="rId20" Type="http://schemas.openxmlformats.org/officeDocument/2006/relationships/image" Target="../media/image1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2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1174.png"/><Relationship Id="rId19" Type="http://schemas.openxmlformats.org/officeDocument/2006/relationships/customXml" Target="../ink/ink11.xml"/><Relationship Id="rId4" Type="http://schemas.openxmlformats.org/officeDocument/2006/relationships/image" Target="../media/image23.tiff"/><Relationship Id="rId9" Type="http://schemas.openxmlformats.org/officeDocument/2006/relationships/customXml" Target="../ink/ink6.xml"/><Relationship Id="rId14" Type="http://schemas.openxmlformats.org/officeDocument/2006/relationships/image" Target="../media/image11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8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b="1" dirty="0"/>
              <a:t>Robótica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err="1"/>
              <a:t>Docente</a:t>
            </a:r>
            <a:r>
              <a:rPr lang="en-US" b="1" dirty="0"/>
              <a:t>: </a:t>
            </a:r>
            <a:r>
              <a:rPr lang="en-US" b="1" dirty="0" err="1"/>
              <a:t>Ing</a:t>
            </a:r>
            <a:r>
              <a:rPr lang="en-US" b="1" dirty="0"/>
              <a:t>. Alexandra Velasco </a:t>
            </a:r>
            <a:r>
              <a:rPr lang="en-US" b="1" dirty="0" err="1"/>
              <a:t>Vivas</a:t>
            </a:r>
            <a:r>
              <a:rPr lang="en-US" b="1" dirty="0"/>
              <a:t>, </a:t>
            </a:r>
            <a:r>
              <a:rPr lang="en-US" b="1" dirty="0" err="1"/>
              <a:t>Ph.D</a:t>
            </a:r>
            <a:endParaRPr lang="en-US" b="1" dirty="0"/>
          </a:p>
          <a:p>
            <a:r>
              <a:rPr lang="en-US" dirty="0" err="1"/>
              <a:t>Facultad</a:t>
            </a:r>
            <a:r>
              <a:rPr lang="en-US" dirty="0"/>
              <a:t> de </a:t>
            </a:r>
            <a:r>
              <a:rPr lang="en-US" dirty="0" err="1"/>
              <a:t>Ingenier</a:t>
            </a:r>
            <a:r>
              <a:rPr lang="es-ES_tradnl" dirty="0" err="1"/>
              <a:t>ía</a:t>
            </a:r>
            <a:endParaRPr lang="es-ES_tradnl" dirty="0"/>
          </a:p>
          <a:p>
            <a:r>
              <a:rPr lang="es-ES_tradnl" dirty="0"/>
              <a:t>Programa de Ing. Mecatrónica</a:t>
            </a:r>
          </a:p>
          <a:p>
            <a:r>
              <a:rPr lang="es-ES_tradnl" dirty="0"/>
              <a:t>Universidad Militar Nueva Granada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2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DF345-58FF-4873-AEAD-87ADD83FE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Modelado de manipuladores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9C0D5-D9E2-4FA6-8119-058EB1EC8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Cinemática: Descripción del movimiento, sin importar las causas. Posiciones, velocidades</a:t>
            </a:r>
          </a:p>
          <a:p>
            <a:r>
              <a:rPr lang="es-CO" dirty="0"/>
              <a:t>Tipos de movimiento: Translación, rotación, mixto (considerar un punto)</a:t>
            </a:r>
          </a:p>
          <a:p>
            <a:r>
              <a:rPr lang="es-CO" dirty="0"/>
              <a:t>Transformación de coordenadas: Para describir los 3 tipos de movimiento</a:t>
            </a:r>
          </a:p>
        </p:txBody>
      </p:sp>
    </p:spTree>
    <p:extLst>
      <p:ext uri="{BB962C8B-B14F-4D97-AF65-F5344CB8AC3E}">
        <p14:creationId xmlns:p14="http://schemas.microsoft.com/office/powerpoint/2010/main" val="3808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4000" dirty="0"/>
              <a:t>Cinemática de manipuladores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>
                <a:sym typeface="Wingdings" panose="05000000000000000000" pitchFamily="2" charset="2"/>
              </a:rPr>
              <a:t>Análisis de la estructura mecánica, actuadores y sensores</a:t>
            </a:r>
          </a:p>
          <a:p>
            <a:r>
              <a:rPr lang="es-CO" sz="2400" dirty="0">
                <a:sym typeface="Wingdings" panose="05000000000000000000" pitchFamily="2" charset="2"/>
              </a:rPr>
              <a:t>Descripción del movimiento con respecto a un marco de referencia fijo sin considerar Fuerzas y Momentos</a:t>
            </a:r>
          </a:p>
          <a:p>
            <a:pPr lvl="1"/>
            <a:r>
              <a:rPr lang="es-CO" sz="2000" dirty="0">
                <a:sym typeface="Wingdings" panose="05000000000000000000" pitchFamily="2" charset="2"/>
              </a:rPr>
              <a:t>Cinemática: relación analítica entre la posición de las junturas y la posición y orientación del EE</a:t>
            </a:r>
          </a:p>
          <a:p>
            <a:pPr lvl="1"/>
            <a:r>
              <a:rPr lang="es-CO" sz="2000" dirty="0">
                <a:sym typeface="Wingdings" panose="05000000000000000000" pitchFamily="2" charset="2"/>
              </a:rPr>
              <a:t>Cinemática diferencial: relación analítica entre el movimiento de las junturas y el movimiento del EE en términos de sus velocidades</a:t>
            </a:r>
          </a:p>
          <a:p>
            <a:r>
              <a:rPr lang="es-CO" sz="2400" dirty="0">
                <a:sym typeface="Wingdings" panose="05000000000000000000" pitchFamily="2" charset="2"/>
              </a:rPr>
              <a:t>Formulación cinemática: dos problemas</a:t>
            </a:r>
          </a:p>
          <a:p>
            <a:pPr lvl="1"/>
            <a:r>
              <a:rPr lang="es-CO" sz="2000" dirty="0">
                <a:sym typeface="Wingdings" panose="05000000000000000000" pitchFamily="2" charset="2"/>
              </a:rPr>
              <a:t>Cinemática directa: descripción del movimiento del EE en función del movimiento de las junturas</a:t>
            </a:r>
          </a:p>
          <a:p>
            <a:pPr lvl="1"/>
            <a:r>
              <a:rPr lang="es-CO" sz="2000" dirty="0">
                <a:sym typeface="Wingdings" panose="05000000000000000000" pitchFamily="2" charset="2"/>
              </a:rPr>
              <a:t>Cinemática inversa: solución del movimiento de las junturas de acuerdo con el movimiento deseado del EE</a:t>
            </a:r>
          </a:p>
          <a:p>
            <a:pPr marL="0" indent="0">
              <a:buNone/>
            </a:pP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81828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i="1" dirty="0"/>
              <a:t>Representación de la posición y orientación del cuerpo rígido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89398"/>
            <a:ext cx="4483308" cy="4351338"/>
          </a:xfrm>
        </p:spPr>
        <p:txBody>
          <a:bodyPr/>
          <a:lstStyle/>
          <a:p>
            <a:r>
              <a:rPr lang="en-US" dirty="0" err="1"/>
              <a:t>Posici</a:t>
            </a:r>
            <a:r>
              <a:rPr lang="es-ES_tradnl" dirty="0" err="1"/>
              <a:t>ón</a:t>
            </a:r>
            <a:r>
              <a:rPr lang="es-ES_tradnl" dirty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418" y="2607675"/>
            <a:ext cx="5746230" cy="2278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2211"/>
          <a:stretch/>
        </p:blipFill>
        <p:spPr>
          <a:xfrm>
            <a:off x="838200" y="2565913"/>
            <a:ext cx="2887639" cy="23622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16848" y="1989398"/>
            <a:ext cx="44833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dirty="0"/>
              <a:t>Orientación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1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i="1" dirty="0"/>
              <a:t>Matrices de Rotación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50" y="1548881"/>
            <a:ext cx="10045700" cy="18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199" y="3297416"/>
            <a:ext cx="9190687" cy="32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7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157" y="668595"/>
            <a:ext cx="7764904" cy="62268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18194" cy="1325563"/>
          </a:xfrm>
        </p:spPr>
        <p:txBody>
          <a:bodyPr/>
          <a:lstStyle/>
          <a:p>
            <a:r>
              <a:rPr lang="en-US" i="1" dirty="0"/>
              <a:t>Matrices de </a:t>
            </a:r>
            <a:r>
              <a:rPr lang="en-US" i="1" dirty="0" err="1"/>
              <a:t>Rotaci</a:t>
            </a:r>
            <a:r>
              <a:rPr lang="es-ES_tradnl" i="1" dirty="0" err="1"/>
              <a:t>ón</a:t>
            </a:r>
            <a:r>
              <a:rPr lang="es-ES_tradnl" i="1" dirty="0"/>
              <a:t>: Rotaciones elementales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36979" y="3739082"/>
            <a:ext cx="5704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Rotación del marco O-</a:t>
            </a:r>
            <a:r>
              <a:rPr lang="es-CO" dirty="0" err="1"/>
              <a:t>xyz</a:t>
            </a:r>
            <a:r>
              <a:rPr lang="es-CO" dirty="0"/>
              <a:t> un ángulo </a:t>
            </a:r>
            <a:r>
              <a:rPr lang="el-GR" dirty="0"/>
              <a:t>α</a:t>
            </a:r>
            <a:r>
              <a:rPr lang="es-CO" dirty="0"/>
              <a:t> alrededor del eje z</a:t>
            </a:r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4579E83-DF62-8A42-9D88-D3B13F3242B2}"/>
              </a:ext>
            </a:extLst>
          </p:cNvPr>
          <p:cNvGrpSpPr/>
          <p:nvPr/>
        </p:nvGrpSpPr>
        <p:grpSpPr>
          <a:xfrm>
            <a:off x="7589469" y="2220531"/>
            <a:ext cx="588240" cy="600480"/>
            <a:chOff x="7589469" y="2220531"/>
            <a:chExt cx="5882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4F84C120-3D04-6F4C-9C0C-7CDE107DFEFE}"/>
                    </a:ext>
                  </a:extLst>
                </p14:cNvPr>
                <p14:cNvContentPartPr/>
                <p14:nvPr/>
              </p14:nvContentPartPr>
              <p14:xfrm>
                <a:off x="7589469" y="2300451"/>
                <a:ext cx="588240" cy="520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4F84C120-3D04-6F4C-9C0C-7CDE107DFEF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558509" y="2269491"/>
                  <a:ext cx="64944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Entrada de lápiz 32">
                  <a:extLst>
                    <a:ext uri="{FF2B5EF4-FFF2-40B4-BE49-F238E27FC236}">
                      <a16:creationId xmlns:a16="http://schemas.microsoft.com/office/drawing/2014/main" id="{F4D8A26D-430C-274B-8F06-D8D06E77C278}"/>
                    </a:ext>
                  </a:extLst>
                </p14:cNvPr>
                <p14:cNvContentPartPr/>
                <p14:nvPr/>
              </p14:nvContentPartPr>
              <p14:xfrm>
                <a:off x="7666869" y="2220531"/>
                <a:ext cx="108000" cy="248760"/>
              </p14:xfrm>
            </p:contentPart>
          </mc:Choice>
          <mc:Fallback xmlns="">
            <p:pic>
              <p:nvPicPr>
                <p:cNvPr id="33" name="Entrada de lápiz 32">
                  <a:extLst>
                    <a:ext uri="{FF2B5EF4-FFF2-40B4-BE49-F238E27FC236}">
                      <a16:creationId xmlns:a16="http://schemas.microsoft.com/office/drawing/2014/main" id="{F4D8A26D-430C-274B-8F06-D8D06E77C27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36269" y="2189931"/>
                  <a:ext cx="169560" cy="31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Entrada de lápiz 34">
                <a:extLst>
                  <a:ext uri="{FF2B5EF4-FFF2-40B4-BE49-F238E27FC236}">
                    <a16:creationId xmlns:a16="http://schemas.microsoft.com/office/drawing/2014/main" id="{D8D001BB-96E7-C448-A792-5877616F732D}"/>
                  </a:ext>
                </a:extLst>
              </p14:cNvPr>
              <p14:cNvContentPartPr/>
              <p14:nvPr/>
            </p14:nvContentPartPr>
            <p14:xfrm>
              <a:off x="8338629" y="2102811"/>
              <a:ext cx="315360" cy="315000"/>
            </p14:xfrm>
          </p:contentPart>
        </mc:Choice>
        <mc:Fallback xmlns="">
          <p:pic>
            <p:nvPicPr>
              <p:cNvPr id="35" name="Entrada de lápiz 34">
                <a:extLst>
                  <a:ext uri="{FF2B5EF4-FFF2-40B4-BE49-F238E27FC236}">
                    <a16:creationId xmlns:a16="http://schemas.microsoft.com/office/drawing/2014/main" id="{D8D001BB-96E7-C448-A792-5877616F73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08029" y="2072211"/>
                <a:ext cx="376560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982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157" y="668595"/>
            <a:ext cx="7764904" cy="62268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030" y="1576789"/>
            <a:ext cx="4995368" cy="17103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90" y="3068584"/>
            <a:ext cx="5082915" cy="306022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818194" cy="1325563"/>
          </a:xfrm>
        </p:spPr>
        <p:txBody>
          <a:bodyPr/>
          <a:lstStyle/>
          <a:p>
            <a:r>
              <a:rPr lang="en-US" i="1" dirty="0"/>
              <a:t>Matrices de </a:t>
            </a:r>
            <a:r>
              <a:rPr lang="en-US" i="1" dirty="0" err="1"/>
              <a:t>Rotaci</a:t>
            </a:r>
            <a:r>
              <a:rPr lang="es-ES_tradnl" i="1" dirty="0" err="1"/>
              <a:t>ón</a:t>
            </a:r>
            <a:r>
              <a:rPr lang="es-ES_tradnl" i="1" dirty="0"/>
              <a:t>: Rotaciones elementales</a:t>
            </a:r>
            <a:endParaRPr lang="en-US" i="1" dirty="0"/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7BF83856-EA4E-0C41-A4BC-711E8DBFFD2B}"/>
              </a:ext>
            </a:extLst>
          </p:cNvPr>
          <p:cNvGrpSpPr/>
          <p:nvPr/>
        </p:nvGrpSpPr>
        <p:grpSpPr>
          <a:xfrm>
            <a:off x="3252549" y="3004251"/>
            <a:ext cx="313200" cy="295200"/>
            <a:chOff x="3252549" y="3004251"/>
            <a:chExt cx="31320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0" name="Entrada de lápiz 29">
                  <a:extLst>
                    <a:ext uri="{FF2B5EF4-FFF2-40B4-BE49-F238E27FC236}">
                      <a16:creationId xmlns:a16="http://schemas.microsoft.com/office/drawing/2014/main" id="{F906AAC3-F39B-E844-9E71-51C8EF8B3A74}"/>
                    </a:ext>
                  </a:extLst>
                </p14:cNvPr>
                <p14:cNvContentPartPr/>
                <p14:nvPr/>
              </p14:nvContentPartPr>
              <p14:xfrm>
                <a:off x="3252549" y="3147891"/>
                <a:ext cx="238320" cy="110520"/>
              </p14:xfrm>
            </p:contentPart>
          </mc:Choice>
          <mc:Fallback xmlns="">
            <p:pic>
              <p:nvPicPr>
                <p:cNvPr id="30" name="Entrada de lápiz 29">
                  <a:extLst>
                    <a:ext uri="{FF2B5EF4-FFF2-40B4-BE49-F238E27FC236}">
                      <a16:creationId xmlns:a16="http://schemas.microsoft.com/office/drawing/2014/main" id="{F906AAC3-F39B-E844-9E71-51C8EF8B3A7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21589" y="3117291"/>
                  <a:ext cx="2998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Entrada de lápiz 30">
                  <a:extLst>
                    <a:ext uri="{FF2B5EF4-FFF2-40B4-BE49-F238E27FC236}">
                      <a16:creationId xmlns:a16="http://schemas.microsoft.com/office/drawing/2014/main" id="{A1E2F2E1-FA52-0945-9AB0-5D84EC4977FD}"/>
                    </a:ext>
                  </a:extLst>
                </p14:cNvPr>
                <p14:cNvContentPartPr/>
                <p14:nvPr/>
              </p14:nvContentPartPr>
              <p14:xfrm>
                <a:off x="3299349" y="3121971"/>
                <a:ext cx="96840" cy="177480"/>
              </p14:xfrm>
            </p:contentPart>
          </mc:Choice>
          <mc:Fallback xmlns="">
            <p:pic>
              <p:nvPicPr>
                <p:cNvPr id="31" name="Entrada de lápiz 30">
                  <a:extLst>
                    <a:ext uri="{FF2B5EF4-FFF2-40B4-BE49-F238E27FC236}">
                      <a16:creationId xmlns:a16="http://schemas.microsoft.com/office/drawing/2014/main" id="{A1E2F2E1-FA52-0945-9AB0-5D84EC4977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68749" y="3091011"/>
                  <a:ext cx="158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Entrada de lápiz 31">
                  <a:extLst>
                    <a:ext uri="{FF2B5EF4-FFF2-40B4-BE49-F238E27FC236}">
                      <a16:creationId xmlns:a16="http://schemas.microsoft.com/office/drawing/2014/main" id="{520D429D-31DE-FF43-A7CB-1F71B8E6CEA6}"/>
                    </a:ext>
                  </a:extLst>
                </p14:cNvPr>
                <p14:cNvContentPartPr/>
                <p14:nvPr/>
              </p14:nvContentPartPr>
              <p14:xfrm>
                <a:off x="3552789" y="3004251"/>
                <a:ext cx="12960" cy="124560"/>
              </p14:xfrm>
            </p:contentPart>
          </mc:Choice>
          <mc:Fallback xmlns="">
            <p:pic>
              <p:nvPicPr>
                <p:cNvPr id="32" name="Entrada de lápiz 31">
                  <a:extLst>
                    <a:ext uri="{FF2B5EF4-FFF2-40B4-BE49-F238E27FC236}">
                      <a16:creationId xmlns:a16="http://schemas.microsoft.com/office/drawing/2014/main" id="{520D429D-31DE-FF43-A7CB-1F71B8E6CEA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22189" y="2973651"/>
                  <a:ext cx="74520" cy="18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D9E50F20-A6BA-BA40-9C9A-0B4A39A49A96}"/>
              </a:ext>
            </a:extLst>
          </p:cNvPr>
          <p:cNvGrpSpPr/>
          <p:nvPr/>
        </p:nvGrpSpPr>
        <p:grpSpPr>
          <a:xfrm>
            <a:off x="4323549" y="2952051"/>
            <a:ext cx="283680" cy="292680"/>
            <a:chOff x="4323549" y="2952051"/>
            <a:chExt cx="28368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4" name="Entrada de lápiz 33">
                  <a:extLst>
                    <a:ext uri="{FF2B5EF4-FFF2-40B4-BE49-F238E27FC236}">
                      <a16:creationId xmlns:a16="http://schemas.microsoft.com/office/drawing/2014/main" id="{B9C8B0CA-897C-3148-8B8A-C29C3C1BEAA3}"/>
                    </a:ext>
                  </a:extLst>
                </p14:cNvPr>
                <p14:cNvContentPartPr/>
                <p14:nvPr/>
              </p14:nvContentPartPr>
              <p14:xfrm>
                <a:off x="4323549" y="3069771"/>
                <a:ext cx="192240" cy="174960"/>
              </p14:xfrm>
            </p:contentPart>
          </mc:Choice>
          <mc:Fallback xmlns="">
            <p:pic>
              <p:nvPicPr>
                <p:cNvPr id="34" name="Entrada de lápiz 33">
                  <a:extLst>
                    <a:ext uri="{FF2B5EF4-FFF2-40B4-BE49-F238E27FC236}">
                      <a16:creationId xmlns:a16="http://schemas.microsoft.com/office/drawing/2014/main" id="{B9C8B0CA-897C-3148-8B8A-C29C3C1BEAA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92949" y="3038811"/>
                  <a:ext cx="2538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5" name="Entrada de lápiz 34">
                  <a:extLst>
                    <a:ext uri="{FF2B5EF4-FFF2-40B4-BE49-F238E27FC236}">
                      <a16:creationId xmlns:a16="http://schemas.microsoft.com/office/drawing/2014/main" id="{0AA70365-87E9-F74C-AD6D-AFE6DAD168B7}"/>
                    </a:ext>
                  </a:extLst>
                </p14:cNvPr>
                <p14:cNvContentPartPr/>
                <p14:nvPr/>
              </p14:nvContentPartPr>
              <p14:xfrm>
                <a:off x="4597869" y="2952051"/>
                <a:ext cx="9360" cy="148320"/>
              </p14:xfrm>
            </p:contentPart>
          </mc:Choice>
          <mc:Fallback xmlns="">
            <p:pic>
              <p:nvPicPr>
                <p:cNvPr id="35" name="Entrada de lápiz 34">
                  <a:extLst>
                    <a:ext uri="{FF2B5EF4-FFF2-40B4-BE49-F238E27FC236}">
                      <a16:creationId xmlns:a16="http://schemas.microsoft.com/office/drawing/2014/main" id="{0AA70365-87E9-F74C-AD6D-AFE6DAD168B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67269" y="2921451"/>
                  <a:ext cx="70920" cy="20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101BAC0D-9FB4-C940-BA8D-9B25B8C371F8}"/>
              </a:ext>
            </a:extLst>
          </p:cNvPr>
          <p:cNvGrpSpPr/>
          <p:nvPr/>
        </p:nvGrpSpPr>
        <p:grpSpPr>
          <a:xfrm>
            <a:off x="5094309" y="2977971"/>
            <a:ext cx="152280" cy="246240"/>
            <a:chOff x="5094309" y="2977971"/>
            <a:chExt cx="15228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7" name="Entrada de lápiz 36">
                  <a:extLst>
                    <a:ext uri="{FF2B5EF4-FFF2-40B4-BE49-F238E27FC236}">
                      <a16:creationId xmlns:a16="http://schemas.microsoft.com/office/drawing/2014/main" id="{4D612E02-E698-5945-B22A-820C032051F0}"/>
                    </a:ext>
                  </a:extLst>
                </p14:cNvPr>
                <p14:cNvContentPartPr/>
                <p14:nvPr/>
              </p14:nvContentPartPr>
              <p14:xfrm>
                <a:off x="5094309" y="2977971"/>
                <a:ext cx="137880" cy="246240"/>
              </p14:xfrm>
            </p:contentPart>
          </mc:Choice>
          <mc:Fallback xmlns="">
            <p:pic>
              <p:nvPicPr>
                <p:cNvPr id="37" name="Entrada de lápiz 36">
                  <a:extLst>
                    <a:ext uri="{FF2B5EF4-FFF2-40B4-BE49-F238E27FC236}">
                      <a16:creationId xmlns:a16="http://schemas.microsoft.com/office/drawing/2014/main" id="{4D612E02-E698-5945-B22A-820C032051F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63709" y="2947371"/>
                  <a:ext cx="199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8" name="Entrada de lápiz 37">
                  <a:extLst>
                    <a:ext uri="{FF2B5EF4-FFF2-40B4-BE49-F238E27FC236}">
                      <a16:creationId xmlns:a16="http://schemas.microsoft.com/office/drawing/2014/main" id="{32EE6784-2178-9545-929A-6D112F21ACEE}"/>
                    </a:ext>
                  </a:extLst>
                </p14:cNvPr>
                <p14:cNvContentPartPr/>
                <p14:nvPr/>
              </p14:nvContentPartPr>
              <p14:xfrm>
                <a:off x="5146509" y="3084531"/>
                <a:ext cx="100080" cy="24480"/>
              </p14:xfrm>
            </p:contentPart>
          </mc:Choice>
          <mc:Fallback xmlns="">
            <p:pic>
              <p:nvPicPr>
                <p:cNvPr id="38" name="Entrada de lápiz 37">
                  <a:extLst>
                    <a:ext uri="{FF2B5EF4-FFF2-40B4-BE49-F238E27FC236}">
                      <a16:creationId xmlns:a16="http://schemas.microsoft.com/office/drawing/2014/main" id="{32EE6784-2178-9545-929A-6D112F21AC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5909" y="3053931"/>
                  <a:ext cx="161280" cy="85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Entrada de lápiz 39">
                <a:extLst>
                  <a:ext uri="{FF2B5EF4-FFF2-40B4-BE49-F238E27FC236}">
                    <a16:creationId xmlns:a16="http://schemas.microsoft.com/office/drawing/2014/main" id="{54E2925F-58B4-1E41-83BA-5A505E8A5158}"/>
                  </a:ext>
                </a:extLst>
              </p14:cNvPr>
              <p14:cNvContentPartPr/>
              <p14:nvPr/>
            </p14:nvContentPartPr>
            <p14:xfrm>
              <a:off x="5285829" y="2873571"/>
              <a:ext cx="12600" cy="90360"/>
            </p14:xfrm>
          </p:contentPart>
        </mc:Choice>
        <mc:Fallback xmlns="">
          <p:pic>
            <p:nvPicPr>
              <p:cNvPr id="40" name="Entrada de lápiz 39">
                <a:extLst>
                  <a:ext uri="{FF2B5EF4-FFF2-40B4-BE49-F238E27FC236}">
                    <a16:creationId xmlns:a16="http://schemas.microsoft.com/office/drawing/2014/main" id="{54E2925F-58B4-1E41-83BA-5A505E8A51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255229" y="2842971"/>
                <a:ext cx="73800" cy="15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466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27" y="1252123"/>
            <a:ext cx="6655634" cy="56333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Representaci</a:t>
            </a:r>
            <a:r>
              <a:rPr lang="es-ES_tradnl" i="1" dirty="0" err="1"/>
              <a:t>ón</a:t>
            </a:r>
            <a:r>
              <a:rPr lang="es-ES_tradnl" i="1" dirty="0"/>
              <a:t> de vectores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48418"/>
            <a:ext cx="4661848" cy="26285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Representaci</a:t>
            </a:r>
            <a:r>
              <a:rPr lang="es-ES_tradnl" sz="2400" dirty="0" err="1"/>
              <a:t>ón</a:t>
            </a:r>
            <a:r>
              <a:rPr lang="es-ES_tradnl" sz="2400" dirty="0"/>
              <a:t> de un punto P en dos marcos de referencia diferentes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7747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6663"/>
          <a:stretch/>
        </p:blipFill>
        <p:spPr>
          <a:xfrm>
            <a:off x="1349686" y="4406933"/>
            <a:ext cx="3348947" cy="184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Representaci</a:t>
            </a:r>
            <a:r>
              <a:rPr lang="es-ES_tradnl" i="1" dirty="0" err="1"/>
              <a:t>ón</a:t>
            </a:r>
            <a:r>
              <a:rPr lang="es-ES_tradnl" i="1" dirty="0"/>
              <a:t> de vectores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224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Recordemos</a:t>
            </a:r>
            <a:r>
              <a:rPr lang="en-US" dirty="0"/>
              <a:t> que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10603" y="1755553"/>
            <a:ext cx="4280997" cy="1854200"/>
            <a:chOff x="972122" y="1509889"/>
            <a:chExt cx="4280997" cy="18542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r="87281"/>
            <a:stretch/>
          </p:blipFill>
          <p:spPr>
            <a:xfrm>
              <a:off x="972122" y="1509889"/>
              <a:ext cx="1051550" cy="1854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0939"/>
            <a:stretch/>
          </p:blipFill>
          <p:spPr>
            <a:xfrm>
              <a:off x="2023675" y="1509889"/>
              <a:ext cx="3229444" cy="18542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020" y="4708107"/>
            <a:ext cx="1803400" cy="7493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22929" y="1827897"/>
            <a:ext cx="51122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Entonces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78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Representaci</a:t>
            </a:r>
            <a:r>
              <a:rPr lang="es-ES_tradnl" i="1" dirty="0" err="1"/>
              <a:t>ón</a:t>
            </a:r>
            <a:r>
              <a:rPr lang="es-ES_tradnl" i="1" dirty="0"/>
              <a:t> de vectores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47916"/>
            <a:ext cx="4402540" cy="32290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Ejemplo</a:t>
            </a:r>
            <a:r>
              <a:rPr lang="en-US" sz="2400" dirty="0"/>
              <a:t>:  </a:t>
            </a:r>
            <a:r>
              <a:rPr lang="en-US" sz="2400" dirty="0" err="1"/>
              <a:t>Representaci</a:t>
            </a:r>
            <a:r>
              <a:rPr lang="es-ES_tradnl" sz="2400" dirty="0" err="1"/>
              <a:t>ón</a:t>
            </a:r>
            <a:r>
              <a:rPr lang="es-ES_tradnl" sz="2400" dirty="0"/>
              <a:t> de un punto P en marcos de referencia rotados: mismo origen, rotación de un ángulo </a:t>
            </a:r>
            <a:r>
              <a:rPr lang="el-GR" sz="2400" dirty="0"/>
              <a:t>α</a:t>
            </a:r>
            <a:r>
              <a:rPr lang="es-CO" sz="2400" dirty="0"/>
              <a:t> </a:t>
            </a:r>
            <a:r>
              <a:rPr lang="es-ES_tradnl" sz="2400" dirty="0"/>
              <a:t>alrededor de z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44" r="3191"/>
          <a:stretch/>
        </p:blipFill>
        <p:spPr>
          <a:xfrm>
            <a:off x="5486402" y="1404144"/>
            <a:ext cx="6632812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38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Representaci</a:t>
            </a:r>
            <a:r>
              <a:rPr lang="es-ES_tradnl" i="1" dirty="0" err="1"/>
              <a:t>ón</a:t>
            </a:r>
            <a:r>
              <a:rPr lang="es-ES_tradnl" i="1" dirty="0"/>
              <a:t> de vectores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861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Ejemplo</a:t>
            </a:r>
            <a:r>
              <a:rPr lang="en-US" sz="2400" dirty="0"/>
              <a:t>:  </a:t>
            </a:r>
            <a:r>
              <a:rPr lang="en-US" sz="2400" dirty="0" err="1"/>
              <a:t>Representaci</a:t>
            </a:r>
            <a:r>
              <a:rPr lang="es-ES_tradnl" sz="2400" dirty="0" err="1"/>
              <a:t>ón</a:t>
            </a:r>
            <a:r>
              <a:rPr lang="es-ES_tradnl" sz="2400" dirty="0"/>
              <a:t> de un punto P en marcos de referencia rotados: mismo origen, rotación de un ángulo </a:t>
            </a:r>
            <a:r>
              <a:rPr lang="el-GR" sz="2400" dirty="0"/>
              <a:t>α</a:t>
            </a:r>
            <a:r>
              <a:rPr lang="es-CO" sz="2400" dirty="0"/>
              <a:t> </a:t>
            </a:r>
            <a:r>
              <a:rPr lang="es-ES_tradnl" sz="2400" dirty="0"/>
              <a:t>alrededor de z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33" y="3611506"/>
            <a:ext cx="3822044" cy="15344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044" r="3191"/>
          <a:stretch/>
        </p:blipFill>
        <p:spPr>
          <a:xfrm>
            <a:off x="5486402" y="1404144"/>
            <a:ext cx="6632812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0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74271" cy="4351338"/>
          </a:xfrm>
        </p:spPr>
        <p:txBody>
          <a:bodyPr>
            <a:normAutofit/>
          </a:bodyPr>
          <a:lstStyle/>
          <a:p>
            <a:r>
              <a:rPr lang="en-US" dirty="0"/>
              <a:t>Robots: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mecatrónicos</a:t>
            </a:r>
            <a:r>
              <a:rPr lang="en-US" dirty="0"/>
              <a:t> </a:t>
            </a:r>
          </a:p>
          <a:p>
            <a:r>
              <a:rPr lang="en-US" dirty="0"/>
              <a:t>Este </a:t>
            </a:r>
            <a:r>
              <a:rPr lang="en-US" dirty="0" err="1"/>
              <a:t>curso</a:t>
            </a:r>
            <a:r>
              <a:rPr lang="en-US" dirty="0"/>
              <a:t>: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matemáticos</a:t>
            </a:r>
            <a:r>
              <a:rPr lang="en-US" dirty="0"/>
              <a:t> para robots</a:t>
            </a:r>
          </a:p>
          <a:p>
            <a:r>
              <a:rPr lang="en-US" dirty="0" err="1"/>
              <a:t>Métodos</a:t>
            </a:r>
            <a:r>
              <a:rPr lang="en-US" dirty="0"/>
              <a:t> para </a:t>
            </a:r>
            <a:r>
              <a:rPr lang="en-US" dirty="0" err="1"/>
              <a:t>representar</a:t>
            </a:r>
            <a:r>
              <a:rPr lang="en-US" dirty="0"/>
              <a:t> la </a:t>
            </a:r>
            <a:r>
              <a:rPr lang="en-US" dirty="0" err="1"/>
              <a:t>geometría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de robots </a:t>
            </a:r>
            <a:r>
              <a:rPr lang="en-US" dirty="0" err="1"/>
              <a:t>manipuladores</a:t>
            </a:r>
            <a:r>
              <a:rPr lang="en-US" dirty="0"/>
              <a:t> (</a:t>
            </a:r>
            <a:r>
              <a:rPr lang="en-US" dirty="0" err="1"/>
              <a:t>fijos</a:t>
            </a:r>
            <a:r>
              <a:rPr lang="en-US" dirty="0"/>
              <a:t>) y robots </a:t>
            </a:r>
            <a:r>
              <a:rPr lang="en-US" dirty="0" err="1"/>
              <a:t>móviles</a:t>
            </a:r>
            <a:r>
              <a:rPr lang="en-US" dirty="0"/>
              <a:t>: </a:t>
            </a:r>
            <a:r>
              <a:rPr lang="en-US" dirty="0" err="1"/>
              <a:t>cinemática</a:t>
            </a:r>
            <a:r>
              <a:rPr lang="en-US" dirty="0"/>
              <a:t>.</a:t>
            </a:r>
          </a:p>
          <a:p>
            <a:r>
              <a:rPr lang="en-US" dirty="0" err="1"/>
              <a:t>Métodos</a:t>
            </a:r>
            <a:r>
              <a:rPr lang="en-US" dirty="0"/>
              <a:t> para </a:t>
            </a:r>
            <a:r>
              <a:rPr lang="en-US" dirty="0" err="1"/>
              <a:t>planeación</a:t>
            </a:r>
            <a:r>
              <a:rPr lang="en-US" dirty="0"/>
              <a:t> de </a:t>
            </a:r>
            <a:r>
              <a:rPr lang="en-US" dirty="0" err="1"/>
              <a:t>trayectorias</a:t>
            </a:r>
            <a:r>
              <a:rPr lang="en-US" dirty="0"/>
              <a:t>: </a:t>
            </a:r>
            <a:r>
              <a:rPr lang="en-US" dirty="0" err="1"/>
              <a:t>manipuladores</a:t>
            </a:r>
            <a:endParaRPr lang="en-US" dirty="0"/>
          </a:p>
          <a:p>
            <a:pPr marL="0" indent="0">
              <a:buNone/>
            </a:pPr>
            <a:endParaRPr lang="es-CO" dirty="0"/>
          </a:p>
        </p:txBody>
      </p:sp>
      <p:pic>
        <p:nvPicPr>
          <p:cNvPr id="2050" name="Picture 2" descr="Resultado de imagen para components of a robotic syste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3"/>
          <a:stretch/>
        </p:blipFill>
        <p:spPr bwMode="auto">
          <a:xfrm>
            <a:off x="6812471" y="2474851"/>
            <a:ext cx="5366829" cy="251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503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/>
              <a:t>Representaci</a:t>
            </a:r>
            <a:r>
              <a:rPr lang="es-ES_tradnl" i="1" dirty="0" err="1"/>
              <a:t>ón</a:t>
            </a:r>
            <a:r>
              <a:rPr lang="es-ES_tradnl" i="1" dirty="0"/>
              <a:t> de vectores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18613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Ejemplo</a:t>
            </a:r>
            <a:r>
              <a:rPr lang="en-US" sz="2400" dirty="0"/>
              <a:t>:  </a:t>
            </a:r>
            <a:r>
              <a:rPr lang="en-US" sz="2400" dirty="0" err="1"/>
              <a:t>Representaci</a:t>
            </a:r>
            <a:r>
              <a:rPr lang="es-ES_tradnl" sz="2400" dirty="0" err="1"/>
              <a:t>ón</a:t>
            </a:r>
            <a:r>
              <a:rPr lang="es-ES_tradnl" sz="2400" dirty="0"/>
              <a:t> de un punto P en marcos de referencia rotados: mismo origen, rotación de un ángulo </a:t>
            </a:r>
            <a:r>
              <a:rPr lang="el-GR" sz="2400" dirty="0"/>
              <a:t>α</a:t>
            </a:r>
            <a:r>
              <a:rPr lang="es-CO" sz="2400" dirty="0"/>
              <a:t> </a:t>
            </a:r>
            <a:r>
              <a:rPr lang="es-ES_tradnl" sz="2400" dirty="0"/>
              <a:t>alrededor de z 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44" r="3191"/>
          <a:stretch/>
        </p:blipFill>
        <p:spPr>
          <a:xfrm>
            <a:off x="5486402" y="1404144"/>
            <a:ext cx="6632812" cy="519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3" y="5260631"/>
            <a:ext cx="4301507" cy="1472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33" y="3611506"/>
            <a:ext cx="3822044" cy="153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4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i="1" dirty="0"/>
              <a:t>Composición de rotaciones</a:t>
            </a:r>
            <a:endParaRPr lang="es-C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sz="2400" dirty="0"/>
              <a:t>Reglas de composición de matrices de rotación</a:t>
            </a:r>
          </a:p>
          <a:p>
            <a:r>
              <a:rPr lang="es-CO" sz="2400" dirty="0"/>
              <a:t>2 posibilidades:</a:t>
            </a:r>
          </a:p>
          <a:p>
            <a:pPr lvl="1"/>
            <a:r>
              <a:rPr lang="es-CO" sz="2000" dirty="0"/>
              <a:t>Con respecto al marco actual: el marco de referencia cambia cada vez que ocurre una rotación</a:t>
            </a:r>
          </a:p>
          <a:p>
            <a:pPr lvl="1"/>
            <a:r>
              <a:rPr lang="es-CO" sz="2000" dirty="0"/>
              <a:t>Con respecto al marco fijo: todas las rotaciones ocurren con respecto al marco inicial</a:t>
            </a:r>
          </a:p>
          <a:p>
            <a:r>
              <a:rPr lang="es-CO" sz="2400" dirty="0"/>
              <a:t>Consideremos: </a:t>
            </a:r>
          </a:p>
          <a:p>
            <a:pPr marL="0" indent="0">
              <a:buNone/>
            </a:pPr>
            <a:r>
              <a:rPr lang="es-CO" sz="2400" dirty="0"/>
              <a:t>Un mismo vector </a:t>
            </a:r>
            <a:r>
              <a:rPr lang="es-CO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s-CO" sz="2400" dirty="0"/>
              <a:t> expresado en 2 marcos de referencia distintos </a:t>
            </a:r>
            <a:r>
              <a:rPr lang="es-CO" sz="2400" dirty="0">
                <a:sym typeface="Wingdings" panose="05000000000000000000" pitchFamily="2" charset="2"/>
              </a:rPr>
              <a:t> </a:t>
            </a:r>
            <a:r>
              <a:rPr lang="es-CO" sz="2400" dirty="0"/>
              <a:t>3 marcos de referencia con el origen en común</a:t>
            </a:r>
          </a:p>
          <a:p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1821085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Composición de rotaciones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6838" cy="4351338"/>
          </a:xfrm>
        </p:spPr>
        <p:txBody>
          <a:bodyPr>
            <a:normAutofit/>
          </a:bodyPr>
          <a:lstStyle/>
          <a:p>
            <a:r>
              <a:rPr lang="es-CO" sz="2400" dirty="0"/>
              <a:t>Con respecto al marco actual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1825625"/>
            <a:ext cx="51768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400" dirty="0"/>
              <a:t>Con respecto a un marco fijo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8446"/>
            <a:ext cx="5960898" cy="3446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812" y="3008445"/>
            <a:ext cx="5989188" cy="34467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D3837-AAC9-EB17-0D18-5D611FF17ABA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8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i="1" dirty="0"/>
              <a:t>Composición de rotaciones – </a:t>
            </a:r>
            <a:r>
              <a:rPr lang="es-CO" sz="4000" i="1" dirty="0"/>
              <a:t>con respecto al marco actual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err="1"/>
              <a:t>Rotación</a:t>
            </a:r>
            <a:r>
              <a:rPr lang="en-US" sz="2400" dirty="0"/>
              <a:t> del </a:t>
            </a:r>
            <a:r>
              <a:rPr lang="en-US" sz="2400" dirty="0" err="1"/>
              <a:t>marco</a:t>
            </a:r>
            <a:r>
              <a:rPr lang="en-US" sz="2400" dirty="0"/>
              <a:t> dado de </a:t>
            </a:r>
            <a:r>
              <a:rPr lang="en-US" sz="2400" dirty="0" err="1"/>
              <a:t>acuerdo</a:t>
            </a:r>
            <a:r>
              <a:rPr lang="en-US" sz="2400" dirty="0"/>
              <a:t> con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/>
              <a:t>alinea</a:t>
            </a:r>
            <a:r>
              <a:rPr lang="en-US" sz="2400" dirty="0"/>
              <a:t> el </a:t>
            </a:r>
            <a:r>
              <a:rPr lang="en-US" sz="2400" dirty="0" err="1"/>
              <a:t>marco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/>
              <a:t> con el </a:t>
            </a:r>
            <a:r>
              <a:rPr lang="en-US" sz="2400" dirty="0" err="1"/>
              <a:t>marco</a:t>
            </a:r>
            <a:r>
              <a:rPr lang="en-US" sz="2400" dirty="0"/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>
                <a:cs typeface="Times New Roman" panose="02020603050405020304" pitchFamily="18" charset="0"/>
              </a:rPr>
              <a:t>Rotación</a:t>
            </a:r>
            <a:r>
              <a:rPr lang="en-US" sz="2400" dirty="0">
                <a:cs typeface="Times New Roman" panose="02020603050405020304" pitchFamily="18" charset="0"/>
              </a:rPr>
              <a:t> del </a:t>
            </a:r>
            <a:r>
              <a:rPr lang="en-US" sz="2400" dirty="0" err="1">
                <a:cs typeface="Times New Roman" panose="02020603050405020304" pitchFamily="18" charset="0"/>
              </a:rPr>
              <a:t>marco</a:t>
            </a:r>
            <a:r>
              <a:rPr lang="en-US" sz="2400" dirty="0">
                <a:cs typeface="Times New Roman" panose="02020603050405020304" pitchFamily="18" charset="0"/>
              </a:rPr>
              <a:t> dado (</a:t>
            </a:r>
            <a:r>
              <a:rPr lang="en-US" sz="2400" dirty="0" err="1">
                <a:cs typeface="Times New Roman" panose="02020603050405020304" pitchFamily="18" charset="0"/>
              </a:rPr>
              <a:t>alineado</a:t>
            </a:r>
            <a:r>
              <a:rPr lang="en-US" sz="2400" dirty="0">
                <a:cs typeface="Times New Roman" panose="02020603050405020304" pitchFamily="18" charset="0"/>
              </a:rPr>
              <a:t> con el </a:t>
            </a:r>
            <a:r>
              <a:rPr lang="en-US" sz="2400" dirty="0" err="1">
                <a:cs typeface="Times New Roman" panose="02020603050405020304" pitchFamily="18" charset="0"/>
              </a:rPr>
              <a:t>marco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i="1" dirty="0"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anose="02020603050405020304" pitchFamily="18" charset="0"/>
              </a:rPr>
              <a:t>), de </a:t>
            </a:r>
            <a:r>
              <a:rPr lang="en-US" sz="2400" dirty="0" err="1">
                <a:cs typeface="Times New Roman" panose="02020603050405020304" pitchFamily="18" charset="0"/>
              </a:rPr>
              <a:t>acuerdo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/>
              <a:t>con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cs typeface="Times New Roman" panose="02020603050405020304" pitchFamily="18" charset="0"/>
              </a:rPr>
              <a:t>alinea</a:t>
            </a:r>
            <a:r>
              <a:rPr lang="en-US" sz="2400" dirty="0">
                <a:cs typeface="Times New Roman" panose="02020603050405020304" pitchFamily="18" charset="0"/>
              </a:rPr>
              <a:t> el </a:t>
            </a:r>
            <a:r>
              <a:rPr lang="en-US" sz="2400" dirty="0" err="1">
                <a:cs typeface="Times New Roman" panose="02020603050405020304" pitchFamily="18" charset="0"/>
              </a:rPr>
              <a:t>marco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cs typeface="Times New Roman" panose="02020603050405020304" pitchFamily="18" charset="0"/>
              </a:rPr>
              <a:t> con el </a:t>
            </a:r>
            <a:r>
              <a:rPr lang="en-US" sz="2400" dirty="0" err="1">
                <a:cs typeface="Times New Roman" panose="02020603050405020304" pitchFamily="18" charset="0"/>
              </a:rPr>
              <a:t>marco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r>
              <a:rPr lang="en-US" sz="2400" dirty="0">
                <a:cs typeface="Times New Roman" panose="02020603050405020304" pitchFamily="18" charset="0"/>
              </a:rPr>
              <a:t>La </a:t>
            </a:r>
            <a:r>
              <a:rPr lang="en-US" sz="2400" dirty="0" err="1">
                <a:cs typeface="Times New Roman" panose="02020603050405020304" pitchFamily="18" charset="0"/>
              </a:rPr>
              <a:t>composición</a:t>
            </a:r>
            <a:r>
              <a:rPr lang="en-US" sz="2400" dirty="0"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cs typeface="Times New Roman" panose="02020603050405020304" pitchFamily="18" charset="0"/>
              </a:rPr>
              <a:t>rotaciones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sucesivas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b="1" dirty="0">
                <a:cs typeface="Times New Roman" panose="02020603050405020304" pitchFamily="18" charset="0"/>
              </a:rPr>
              <a:t>con </a:t>
            </a:r>
            <a:r>
              <a:rPr lang="en-US" sz="2400" b="1" dirty="0" err="1">
                <a:cs typeface="Times New Roman" panose="02020603050405020304" pitchFamily="18" charset="0"/>
              </a:rPr>
              <a:t>respecto</a:t>
            </a:r>
            <a:r>
              <a:rPr lang="en-US" sz="2400" b="1" dirty="0">
                <a:cs typeface="Times New Roman" panose="02020603050405020304" pitchFamily="18" charset="0"/>
              </a:rPr>
              <a:t> al </a:t>
            </a:r>
            <a:r>
              <a:rPr lang="en-US" sz="2400" b="1" dirty="0" err="1">
                <a:cs typeface="Times New Roman" panose="02020603050405020304" pitchFamily="18" charset="0"/>
              </a:rPr>
              <a:t>marco</a:t>
            </a:r>
            <a:r>
              <a:rPr lang="en-US" sz="2400" b="1" dirty="0">
                <a:cs typeface="Times New Roman" panose="02020603050405020304" pitchFamily="18" charset="0"/>
              </a:rPr>
              <a:t> actual </a:t>
            </a:r>
            <a:r>
              <a:rPr lang="en-US" sz="2400" dirty="0">
                <a:cs typeface="Times New Roman" panose="02020603050405020304" pitchFamily="18" charset="0"/>
              </a:rPr>
              <a:t>se </a:t>
            </a:r>
            <a:r>
              <a:rPr lang="en-US" sz="2400" dirty="0" err="1">
                <a:cs typeface="Times New Roman" panose="02020603050405020304" pitchFamily="18" charset="0"/>
              </a:rPr>
              <a:t>obtiene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cs typeface="Times New Roman" panose="02020603050405020304" pitchFamily="18" charset="0"/>
              </a:rPr>
              <a:t>postmultiplicando</a:t>
            </a:r>
            <a:r>
              <a:rPr lang="en-US" sz="2400" dirty="0">
                <a:cs typeface="Times New Roman" panose="02020603050405020304" pitchFamily="18" charset="0"/>
              </a:rPr>
              <a:t> las matrices de </a:t>
            </a:r>
            <a:r>
              <a:rPr lang="en-US" sz="2400" dirty="0" err="1">
                <a:cs typeface="Times New Roman" panose="02020603050405020304" pitchFamily="18" charset="0"/>
              </a:rPr>
              <a:t>rotación</a:t>
            </a:r>
            <a:r>
              <a:rPr lang="en-US" sz="2400" dirty="0"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cs typeface="Times New Roman" panose="02020603050405020304" pitchFamily="18" charset="0"/>
              </a:rPr>
              <a:t>siguiendo</a:t>
            </a:r>
            <a:r>
              <a:rPr lang="en-US" sz="2400" dirty="0">
                <a:cs typeface="Times New Roman" panose="02020603050405020304" pitchFamily="18" charset="0"/>
              </a:rPr>
              <a:t> el </a:t>
            </a:r>
            <a:r>
              <a:rPr lang="en-US" sz="2400" dirty="0" err="1">
                <a:cs typeface="Times New Roman" panose="02020603050405020304" pitchFamily="18" charset="0"/>
              </a:rPr>
              <a:t>orden</a:t>
            </a:r>
            <a:r>
              <a:rPr lang="en-US" sz="2400" dirty="0">
                <a:cs typeface="Times New Roman" panose="02020603050405020304" pitchFamily="18" charset="0"/>
              </a:rPr>
              <a:t> de las </a:t>
            </a:r>
            <a:r>
              <a:rPr lang="en-US" sz="2400" dirty="0" err="1">
                <a:cs typeface="Times New Roman" panose="02020603050405020304" pitchFamily="18" charset="0"/>
              </a:rPr>
              <a:t>rotaciones</a:t>
            </a:r>
            <a:r>
              <a:rPr lang="en-US" sz="2400" dirty="0"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14" y="3998794"/>
            <a:ext cx="9048653" cy="28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i="1" dirty="0"/>
              <a:t>Composición de rotaciones -</a:t>
            </a:r>
            <a:r>
              <a:rPr lang="es-CO" sz="4000" i="1" dirty="0"/>
              <a:t>con respecto al marco fijo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Rotación </a:t>
                </a:r>
                <a:r>
                  <a:rPr lang="en-US" sz="2000" dirty="0"/>
                  <a:t>del </a:t>
                </a:r>
                <a:r>
                  <a:rPr lang="en-US" sz="2000" dirty="0">
                    <a:cs typeface="Times New Roman" panose="02020603050405020304" pitchFamily="18" charset="0"/>
                  </a:rPr>
                  <a:t>marco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de acuerdo con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sz="18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18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dirty="0"/>
                  <a:t>alinea el marco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/>
                  <a:t> con el marco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err="1">
                    <a:cs typeface="Times New Roman" panose="02020603050405020304" pitchFamily="18" charset="0"/>
                  </a:rPr>
                  <a:t>Realizar</a:t>
                </a:r>
                <a:r>
                  <a:rPr lang="en-US" sz="2000" dirty="0">
                    <a:cs typeface="Times New Roman" panose="02020603050405020304" pitchFamily="18" charset="0"/>
                  </a:rPr>
                  <a:t> la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rotación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s-CO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</m:acc>
                    <m:r>
                      <a:rPr lang="en-US" sz="2000" i="1" baseline="3000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cs typeface="Times New Roman" panose="02020603050405020304" pitchFamily="18" charset="0"/>
                  </a:rPr>
                  <a:t>(con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respecto</a:t>
                </a:r>
                <a:r>
                  <a:rPr lang="en-US" sz="2000" dirty="0">
                    <a:cs typeface="Times New Roman" panose="02020603050405020304" pitchFamily="18" charset="0"/>
                  </a:rPr>
                  <a:t> al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marco</a:t>
                </a:r>
                <a:r>
                  <a:rPr lang="en-US" sz="2000" dirty="0">
                    <a:cs typeface="Times New Roman" panose="02020603050405020304" pitchFamily="18" charset="0"/>
                  </a:rPr>
                  <a:t> actual)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 err="1">
                    <a:cs typeface="Times New Roman" panose="02020603050405020304" pitchFamily="18" charset="0"/>
                  </a:rPr>
                  <a:t>Rotación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</a:t>
                </a:r>
                <a:r>
                  <a:rPr lang="en-US" sz="2000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 </a:t>
                </a:r>
                <a:r>
                  <a:rPr lang="en-US" sz="2000" dirty="0"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en-US" sz="2000" dirty="0" err="1">
                    <a:cs typeface="Times New Roman" panose="02020603050405020304" pitchFamily="18" charset="0"/>
                    <a:sym typeface="Wingdings" panose="05000000000000000000" pitchFamily="2" charset="2"/>
                  </a:rPr>
                  <a:t>c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ompensa</a:t>
                </a:r>
                <a:r>
                  <a:rPr lang="en-US" sz="2000" dirty="0">
                    <a:cs typeface="Times New Roman" panose="02020603050405020304" pitchFamily="18" charset="0"/>
                  </a:rPr>
                  <a:t> la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rotación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causada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por</a:t>
                </a:r>
                <a:r>
                  <a:rPr lang="en-US" sz="2000" dirty="0">
                    <a:cs typeface="Times New Roman" panose="02020603050405020304" pitchFamily="18" charset="0"/>
                  </a:rPr>
                  <a:t> la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alineación</a:t>
                </a:r>
                <a:r>
                  <a:rPr lang="en-US" sz="2000" dirty="0">
                    <a:cs typeface="Times New Roman" panose="02020603050405020304" pitchFamily="18" charset="0"/>
                  </a:rPr>
                  <a:t> del </a:t>
                </a:r>
                <a:r>
                  <a:rPr lang="en-US" sz="2000" dirty="0" err="1"/>
                  <a:t>marco</a:t>
                </a:r>
                <a:r>
                  <a:rPr lang="en-US" sz="2000" dirty="0"/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sz="2000" dirty="0"/>
                  <a:t> con el </a:t>
                </a:r>
                <a:r>
                  <a:rPr lang="en-US" sz="2000" dirty="0" err="1"/>
                  <a:t>marco</a:t>
                </a:r>
                <a:r>
                  <a:rPr lang="en-US" sz="2000" dirty="0"/>
                  <a:t> </a:t>
                </a:r>
                <a:r>
                  <a:rPr lang="en-US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pPr marL="0" indent="0">
                  <a:buNone/>
                </a:pPr>
                <a:r>
                  <a:rPr lang="en-US" sz="2000" dirty="0">
                    <a:cs typeface="Times New Roman" panose="02020603050405020304" pitchFamily="18" charset="0"/>
                  </a:rPr>
                  <a:t>La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composición</a:t>
                </a:r>
                <a:r>
                  <a:rPr lang="en-US" sz="2000" dirty="0">
                    <a:cs typeface="Times New Roman" panose="02020603050405020304" pitchFamily="18" charset="0"/>
                  </a:rPr>
                  <a:t> de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rotaciones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sucesivas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>
                    <a:cs typeface="Times New Roman" panose="02020603050405020304" pitchFamily="18" charset="0"/>
                  </a:rPr>
                  <a:t>con </a:t>
                </a:r>
                <a:r>
                  <a:rPr lang="en-US" sz="2000" b="1" dirty="0" err="1">
                    <a:cs typeface="Times New Roman" panose="02020603050405020304" pitchFamily="18" charset="0"/>
                  </a:rPr>
                  <a:t>respecto</a:t>
                </a:r>
                <a:r>
                  <a:rPr lang="en-US" sz="2000" b="1" dirty="0">
                    <a:cs typeface="Times New Roman" panose="02020603050405020304" pitchFamily="18" charset="0"/>
                  </a:rPr>
                  <a:t> al </a:t>
                </a:r>
                <a:r>
                  <a:rPr lang="en-US" sz="2000" b="1" dirty="0" err="1">
                    <a:cs typeface="Times New Roman" panose="02020603050405020304" pitchFamily="18" charset="0"/>
                  </a:rPr>
                  <a:t>marco</a:t>
                </a:r>
                <a:r>
                  <a:rPr lang="en-US" sz="20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cs typeface="Times New Roman" panose="02020603050405020304" pitchFamily="18" charset="0"/>
                  </a:rPr>
                  <a:t>fijo</a:t>
                </a:r>
                <a:r>
                  <a:rPr lang="en-US" sz="2000" b="1" dirty="0">
                    <a:cs typeface="Times New Roman" panose="02020603050405020304" pitchFamily="18" charset="0"/>
                  </a:rPr>
                  <a:t> </a:t>
                </a:r>
                <a:r>
                  <a:rPr lang="en-US" sz="2000" dirty="0">
                    <a:cs typeface="Times New Roman" panose="02020603050405020304" pitchFamily="18" charset="0"/>
                  </a:rPr>
                  <a:t>se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obtiene</a:t>
                </a:r>
                <a:r>
                  <a:rPr lang="en-US" sz="2000" dirty="0"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err="1">
                    <a:cs typeface="Times New Roman" panose="02020603050405020304" pitchFamily="18" charset="0"/>
                  </a:rPr>
                  <a:t>premultiplicando</a:t>
                </a:r>
                <a:r>
                  <a:rPr lang="en-US" sz="2000" dirty="0">
                    <a:cs typeface="Times New Roman" panose="02020603050405020304" pitchFamily="18" charset="0"/>
                  </a:rPr>
                  <a:t> las matrices de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rotación</a:t>
                </a:r>
                <a:r>
                  <a:rPr lang="en-US" sz="2000" dirty="0"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siguiendo</a:t>
                </a:r>
                <a:r>
                  <a:rPr lang="en-US" sz="2000" dirty="0">
                    <a:cs typeface="Times New Roman" panose="02020603050405020304" pitchFamily="18" charset="0"/>
                  </a:rPr>
                  <a:t> el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orden</a:t>
                </a:r>
                <a:r>
                  <a:rPr lang="en-US" sz="2000" dirty="0">
                    <a:cs typeface="Times New Roman" panose="02020603050405020304" pitchFamily="18" charset="0"/>
                  </a:rPr>
                  <a:t> de las </a:t>
                </a:r>
                <a:r>
                  <a:rPr lang="en-US" sz="2000" dirty="0" err="1">
                    <a:cs typeface="Times New Roman" panose="02020603050405020304" pitchFamily="18" charset="0"/>
                  </a:rPr>
                  <a:t>rotaciones</a:t>
                </a:r>
                <a:r>
                  <a:rPr lang="en-US" sz="2000" dirty="0"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145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40" y="4244561"/>
            <a:ext cx="8229600" cy="26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85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CO" dirty="0"/>
              <a:t>Robots Manipuladores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7" y="1379203"/>
            <a:ext cx="5896937" cy="4351338"/>
          </a:xfrm>
        </p:spPr>
        <p:txBody>
          <a:bodyPr>
            <a:normAutofit/>
          </a:bodyPr>
          <a:lstStyle/>
          <a:p>
            <a:r>
              <a:rPr lang="en-US" sz="2300" dirty="0" err="1"/>
              <a:t>Cadenas</a:t>
            </a:r>
            <a:r>
              <a:rPr lang="en-US" sz="2300" dirty="0"/>
              <a:t> </a:t>
            </a:r>
            <a:r>
              <a:rPr lang="en-US" sz="2300" dirty="0" err="1"/>
              <a:t>articuladas</a:t>
            </a:r>
            <a:endParaRPr lang="en-US" sz="2300" dirty="0"/>
          </a:p>
          <a:p>
            <a:r>
              <a:rPr lang="en-US" sz="2300" dirty="0"/>
              <a:t>Espacio de </a:t>
            </a:r>
            <a:r>
              <a:rPr lang="en-US" sz="2300" dirty="0" err="1"/>
              <a:t>trabajo</a:t>
            </a:r>
            <a:r>
              <a:rPr lang="en-US" sz="2300" dirty="0"/>
              <a:t>:</a:t>
            </a:r>
            <a:r>
              <a:rPr lang="en-US" sz="2300" dirty="0">
                <a:sym typeface="Wingdings" panose="05000000000000000000" pitchFamily="2" charset="2"/>
              </a:rPr>
              <a:t> </a:t>
            </a:r>
            <a:r>
              <a:rPr lang="en-US" sz="2300" dirty="0" err="1">
                <a:sym typeface="Wingdings" panose="05000000000000000000" pitchFamily="2" charset="2"/>
              </a:rPr>
              <a:t>porción</a:t>
            </a:r>
            <a:r>
              <a:rPr lang="en-US" sz="2300" dirty="0">
                <a:sym typeface="Wingdings" panose="05000000000000000000" pitchFamily="2" charset="2"/>
              </a:rPr>
              <a:t> del </a:t>
            </a:r>
            <a:r>
              <a:rPr lang="en-US" sz="2300" dirty="0" err="1">
                <a:sym typeface="Wingdings" panose="05000000000000000000" pitchFamily="2" charset="2"/>
              </a:rPr>
              <a:t>entorno</a:t>
            </a:r>
            <a:r>
              <a:rPr lang="en-US" sz="2300" dirty="0">
                <a:sym typeface="Wingdings" panose="05000000000000000000" pitchFamily="2" charset="2"/>
              </a:rPr>
              <a:t> que </a:t>
            </a:r>
            <a:r>
              <a:rPr lang="en-US" sz="2300" dirty="0" err="1">
                <a:sym typeface="Wingdings" panose="05000000000000000000" pitchFamily="2" charset="2"/>
              </a:rPr>
              <a:t>el</a:t>
            </a:r>
            <a:r>
              <a:rPr lang="en-US" sz="2300" dirty="0">
                <a:sym typeface="Wingdings" panose="05000000000000000000" pitchFamily="2" charset="2"/>
              </a:rPr>
              <a:t> </a:t>
            </a:r>
            <a:r>
              <a:rPr lang="en-US" sz="2300" dirty="0" err="1">
                <a:sym typeface="Wingdings" panose="05000000000000000000" pitchFamily="2" charset="2"/>
              </a:rPr>
              <a:t>efector</a:t>
            </a:r>
            <a:r>
              <a:rPr lang="en-US" sz="2300" dirty="0">
                <a:sym typeface="Wingdings" panose="05000000000000000000" pitchFamily="2" charset="2"/>
              </a:rPr>
              <a:t> final </a:t>
            </a:r>
            <a:r>
              <a:rPr lang="en-US" sz="2300" dirty="0" err="1">
                <a:sym typeface="Wingdings" panose="05000000000000000000" pitchFamily="2" charset="2"/>
              </a:rPr>
              <a:t>puede</a:t>
            </a:r>
            <a:r>
              <a:rPr lang="en-US" sz="2300" dirty="0">
                <a:sym typeface="Wingdings" panose="05000000000000000000" pitchFamily="2" charset="2"/>
              </a:rPr>
              <a:t> </a:t>
            </a:r>
            <a:r>
              <a:rPr lang="en-US" sz="2300" dirty="0" err="1">
                <a:sym typeface="Wingdings" panose="05000000000000000000" pitchFamily="2" charset="2"/>
              </a:rPr>
              <a:t>alcanzar</a:t>
            </a:r>
            <a:endParaRPr lang="en-US" sz="2300" dirty="0"/>
          </a:p>
          <a:p>
            <a:r>
              <a:rPr lang="en-US" sz="2300" dirty="0" err="1"/>
              <a:t>Efector</a:t>
            </a:r>
            <a:r>
              <a:rPr lang="en-US" sz="2300" dirty="0"/>
              <a:t> final: </a:t>
            </a:r>
            <a:r>
              <a:rPr lang="en-US" sz="2300" dirty="0" err="1"/>
              <a:t>Herramienta</a:t>
            </a:r>
            <a:r>
              <a:rPr lang="en-US" sz="2300" dirty="0"/>
              <a:t> de </a:t>
            </a:r>
            <a:r>
              <a:rPr lang="en-US" sz="2300" dirty="0" err="1"/>
              <a:t>manipulación</a:t>
            </a:r>
            <a:endParaRPr lang="en-US" sz="2300" dirty="0"/>
          </a:p>
          <a:p>
            <a:r>
              <a:rPr lang="en-US" sz="2300" dirty="0"/>
              <a:t>Links (</a:t>
            </a:r>
            <a:r>
              <a:rPr lang="en-US" sz="2300" dirty="0" err="1"/>
              <a:t>eslabones</a:t>
            </a:r>
            <a:r>
              <a:rPr lang="en-US" sz="2300" dirty="0"/>
              <a:t>): </a:t>
            </a:r>
            <a:r>
              <a:rPr lang="en-US" sz="2300" dirty="0" err="1"/>
              <a:t>cuerpos</a:t>
            </a:r>
            <a:r>
              <a:rPr lang="en-US" sz="2300" dirty="0"/>
              <a:t> </a:t>
            </a:r>
            <a:r>
              <a:rPr lang="en-US" sz="2300" dirty="0" err="1"/>
              <a:t>rígidos</a:t>
            </a:r>
            <a:endParaRPr lang="en-US" sz="2300" dirty="0"/>
          </a:p>
          <a:p>
            <a:r>
              <a:rPr lang="en-US" sz="2300" dirty="0" err="1"/>
              <a:t>Junturas</a:t>
            </a:r>
            <a:r>
              <a:rPr lang="en-US" sz="2300" dirty="0"/>
              <a:t>: </a:t>
            </a:r>
            <a:r>
              <a:rPr lang="en-US" sz="2300" dirty="0" err="1"/>
              <a:t>conectan</a:t>
            </a:r>
            <a:r>
              <a:rPr lang="en-US" sz="2300" dirty="0"/>
              <a:t> 2 links </a:t>
            </a:r>
            <a:r>
              <a:rPr lang="en-US" sz="2300" dirty="0" err="1"/>
              <a:t>consecutivos</a:t>
            </a:r>
            <a:endParaRPr lang="en-US" sz="2300" dirty="0"/>
          </a:p>
          <a:p>
            <a:r>
              <a:rPr lang="en-US" sz="2300" dirty="0"/>
              <a:t>Grados de Libertad: </a:t>
            </a:r>
            <a:r>
              <a:rPr lang="en-US" sz="2300" dirty="0" err="1"/>
              <a:t>movimientos</a:t>
            </a:r>
            <a:r>
              <a:rPr lang="en-US" sz="2300" dirty="0"/>
              <a:t> </a:t>
            </a:r>
            <a:r>
              <a:rPr lang="en-US" sz="2300" dirty="0" err="1"/>
              <a:t>independientes</a:t>
            </a:r>
            <a:r>
              <a:rPr lang="en-US" sz="2300" dirty="0"/>
              <a:t> (</a:t>
            </a:r>
            <a:r>
              <a:rPr lang="en-US" sz="2300" dirty="0" err="1"/>
              <a:t>actuador</a:t>
            </a:r>
            <a:r>
              <a:rPr lang="en-US" sz="2300" dirty="0"/>
              <a:t>) </a:t>
            </a:r>
          </a:p>
          <a:p>
            <a:r>
              <a:rPr lang="en-US" sz="2300" dirty="0"/>
              <a:t>Variables de </a:t>
            </a:r>
            <a:r>
              <a:rPr lang="en-US" sz="2300" dirty="0" err="1"/>
              <a:t>juntura</a:t>
            </a:r>
            <a:r>
              <a:rPr lang="en-US" sz="2300" dirty="0"/>
              <a:t>: </a:t>
            </a:r>
            <a:r>
              <a:rPr lang="en-US" sz="2300" dirty="0" err="1"/>
              <a:t>denominación</a:t>
            </a:r>
            <a:r>
              <a:rPr lang="en-US" sz="2300" dirty="0"/>
              <a:t> de </a:t>
            </a:r>
            <a:r>
              <a:rPr lang="en-US" sz="2300" dirty="0" err="1"/>
              <a:t>los</a:t>
            </a:r>
            <a:r>
              <a:rPr lang="en-US" sz="2300" dirty="0"/>
              <a:t> </a:t>
            </a:r>
            <a:r>
              <a:rPr lang="en-US" sz="2300" dirty="0" err="1"/>
              <a:t>grados</a:t>
            </a:r>
            <a:r>
              <a:rPr lang="en-US" sz="2300" dirty="0"/>
              <a:t> de </a:t>
            </a:r>
            <a:r>
              <a:rPr lang="en-US" sz="2300" dirty="0" err="1"/>
              <a:t>libertad</a:t>
            </a:r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  <a:p>
            <a:endParaRPr lang="en-US" sz="23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062" y="4368468"/>
            <a:ext cx="3979760" cy="237615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50900" y="1825625"/>
            <a:ext cx="5461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074" name="Picture 2" descr="Resultado de imagen para robot manipulator links joints end effect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3" t="23727" b="9977"/>
          <a:stretch/>
        </p:blipFill>
        <p:spPr bwMode="auto">
          <a:xfrm>
            <a:off x="9777516" y="207920"/>
            <a:ext cx="2296633" cy="296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2913" b="6402"/>
          <a:stretch/>
        </p:blipFill>
        <p:spPr>
          <a:xfrm>
            <a:off x="6395580" y="581038"/>
            <a:ext cx="3298256" cy="2393981"/>
          </a:xfrm>
          <a:prstGeom prst="rect">
            <a:avLst/>
          </a:prstGeom>
        </p:spPr>
      </p:pic>
      <p:pic>
        <p:nvPicPr>
          <p:cNvPr id="3080" name="Picture 8" descr="Resultado de imagen para robot manipulator scara links joints end effecto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2" r="5666"/>
          <a:stretch/>
        </p:blipFill>
        <p:spPr bwMode="auto">
          <a:xfrm>
            <a:off x="9293750" y="3781685"/>
            <a:ext cx="2898250" cy="220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486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610" y="1466782"/>
            <a:ext cx="3330939" cy="2248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560" y="3715166"/>
            <a:ext cx="4343678" cy="3142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994" y="188755"/>
            <a:ext cx="2774490" cy="3673631"/>
          </a:xfrm>
          <a:prstGeom prst="rect">
            <a:avLst/>
          </a:prstGeom>
        </p:spPr>
      </p:pic>
      <p:pic>
        <p:nvPicPr>
          <p:cNvPr id="1026" name="Picture 2" descr="Resultado de imagen para kuka lightweight rob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16" y="3862386"/>
            <a:ext cx="4419601" cy="294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Robots Manipuladores: configuraciones</a:t>
            </a:r>
          </a:p>
        </p:txBody>
      </p:sp>
    </p:spTree>
    <p:extLst>
      <p:ext uri="{BB962C8B-B14F-4D97-AF65-F5344CB8AC3E}">
        <p14:creationId xmlns:p14="http://schemas.microsoft.com/office/powerpoint/2010/main" val="372690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Espacio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Cartesianos</a:t>
            </a:r>
            <a:r>
              <a:rPr lang="en-US" dirty="0"/>
              <a:t> (PPP)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Epson Cartesian Robot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810" y="2911854"/>
            <a:ext cx="5000990" cy="3265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61" y="3225800"/>
            <a:ext cx="4572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Espacio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Cil</a:t>
            </a:r>
            <a:r>
              <a:rPr lang="es-ES_tradnl" dirty="0" err="1"/>
              <a:t>índricos</a:t>
            </a:r>
            <a:r>
              <a:rPr lang="es-ES_tradnl" dirty="0"/>
              <a:t> (RPP)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n-US" sz="1800" dirty="0"/>
              <a:t>Seiko RT 3300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00246"/>
            <a:ext cx="5185603" cy="3511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64" y="3200400"/>
            <a:ext cx="32512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1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Espacio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Esf</a:t>
            </a:r>
            <a:r>
              <a:rPr lang="es-ES_tradnl" dirty="0"/>
              <a:t>éricos (RRP)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Standford</a:t>
            </a:r>
            <a:r>
              <a:rPr lang="en-US" sz="1600" dirty="0"/>
              <a:t> Manipulator</a:t>
            </a: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2668075"/>
            <a:ext cx="5092700" cy="3508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4814"/>
            <a:ext cx="32131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Espacio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SCARA (RRP)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Epson </a:t>
            </a:r>
            <a:r>
              <a:rPr lang="en-US" sz="1800" dirty="0" err="1"/>
              <a:t>Scara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3012433"/>
            <a:ext cx="5236271" cy="3164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17" y="3028014"/>
            <a:ext cx="4343678" cy="314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94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Espacio de </a:t>
            </a:r>
            <a:r>
              <a:rPr lang="en-US" dirty="0" err="1"/>
              <a:t>trabajo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Antropom</a:t>
            </a:r>
            <a:r>
              <a:rPr lang="es-ES_tradnl" dirty="0"/>
              <a:t>órficos (RRR)</a:t>
            </a:r>
          </a:p>
          <a:p>
            <a:pPr marL="0" indent="0">
              <a:buNone/>
            </a:pPr>
            <a:endParaRPr lang="es-ES_tradnl" sz="1600" dirty="0"/>
          </a:p>
          <a:p>
            <a:pPr marL="0" indent="0">
              <a:buNone/>
            </a:pPr>
            <a:r>
              <a:rPr lang="es-ES_tradnl" sz="1600" dirty="0"/>
              <a:t>ABB IRB 1400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0" y="2546100"/>
            <a:ext cx="5363876" cy="3867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024989"/>
            <a:ext cx="2559154" cy="338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6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8017</TotalTime>
  <Words>704</Words>
  <Application>Microsoft Macintosh PowerPoint</Application>
  <PresentationFormat>Panorámica</PresentationFormat>
  <Paragraphs>104</Paragraphs>
  <Slides>24</Slides>
  <Notes>1</Notes>
  <HiddenSlides>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Robótica</vt:lpstr>
      <vt:lpstr>Introducción</vt:lpstr>
      <vt:lpstr>Robots Manipuladores</vt:lpstr>
      <vt:lpstr>Robots Manipuladores: configuraciones</vt:lpstr>
      <vt:lpstr>Espacio de trabajo</vt:lpstr>
      <vt:lpstr>Espacio de trabajo</vt:lpstr>
      <vt:lpstr>Espacio de trabajo</vt:lpstr>
      <vt:lpstr>Espacio de trabajo</vt:lpstr>
      <vt:lpstr>Espacio de trabajo</vt:lpstr>
      <vt:lpstr>Modelado de manipuladores</vt:lpstr>
      <vt:lpstr>Cinemática de manipuladores</vt:lpstr>
      <vt:lpstr>Representación de la posición y orientación del cuerpo rígido</vt:lpstr>
      <vt:lpstr>Matrices de Rotación</vt:lpstr>
      <vt:lpstr>Matrices de Rotación: Rotaciones elementales</vt:lpstr>
      <vt:lpstr>Matrices de Rotación: Rotaciones elementales</vt:lpstr>
      <vt:lpstr>Representación de vectores</vt:lpstr>
      <vt:lpstr>Representación de vectores</vt:lpstr>
      <vt:lpstr>Representación de vectores</vt:lpstr>
      <vt:lpstr>Representación de vectores</vt:lpstr>
      <vt:lpstr>Representación de vectores</vt:lpstr>
      <vt:lpstr>Composición de rotaciones</vt:lpstr>
      <vt:lpstr>Composición de rotaciones</vt:lpstr>
      <vt:lpstr>Composición de rotaciones – con respecto al marco actual</vt:lpstr>
      <vt:lpstr>Composición de rotaciones -con respecto al marco fijo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</dc:title>
  <dc:creator>Alexandra Velasco Vivas</dc:creator>
  <cp:lastModifiedBy>velasco-a@javeriana.edu.co</cp:lastModifiedBy>
  <cp:revision>112</cp:revision>
  <dcterms:created xsi:type="dcterms:W3CDTF">2016-01-18T00:42:11Z</dcterms:created>
  <dcterms:modified xsi:type="dcterms:W3CDTF">2025-01-22T01:15:44Z</dcterms:modified>
</cp:coreProperties>
</file>